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77" r:id="rId6"/>
    <p:sldId id="279" r:id="rId7"/>
    <p:sldId id="273" r:id="rId8"/>
    <p:sldId id="284" r:id="rId9"/>
    <p:sldId id="280" r:id="rId10"/>
    <p:sldId id="281" r:id="rId11"/>
    <p:sldId id="282" r:id="rId12"/>
    <p:sldId id="283" r:id="rId13"/>
    <p:sldId id="278" r:id="rId14"/>
  </p:sldIdLst>
  <p:sldSz cx="9144000" cy="6858000" type="screen4x3"/>
  <p:notesSz cx="68199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ll Giles (Energy Markets and Networks)" initials="GH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979"/>
    <a:srgbClr val="B3AA7E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16" autoAdjust="0"/>
    <p:restoredTop sz="94660"/>
  </p:normalViewPr>
  <p:slideViewPr>
    <p:cSldViewPr>
      <p:cViewPr varScale="1">
        <p:scale>
          <a:sx n="113" d="100"/>
          <a:sy n="113" d="100"/>
        </p:scale>
        <p:origin x="-1278" y="-102"/>
      </p:cViewPr>
      <p:guideLst>
        <p:guide orient="horz" pos="164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D390AA-4BCF-4E70-B13B-6D2A7F803F2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BC0D6CE-A520-4FE7-A4D5-8D49C78D1FF9}">
      <dgm:prSet phldrT="[Text]"/>
      <dgm:spPr/>
      <dgm:t>
        <a:bodyPr/>
        <a:lstStyle/>
        <a:p>
          <a:r>
            <a:rPr lang="en-GB" dirty="0" smtClean="0"/>
            <a:t>Energy Act [Bill]</a:t>
          </a:r>
          <a:endParaRPr lang="en-GB" dirty="0"/>
        </a:p>
      </dgm:t>
    </dgm:pt>
    <dgm:pt modelId="{894BD7D5-9A89-4CEE-8D7C-C95C068B910E}" type="parTrans" cxnId="{ACE8CFF3-54BC-4790-A260-DA7530D905FE}">
      <dgm:prSet/>
      <dgm:spPr/>
      <dgm:t>
        <a:bodyPr/>
        <a:lstStyle/>
        <a:p>
          <a:endParaRPr lang="en-GB"/>
        </a:p>
      </dgm:t>
    </dgm:pt>
    <dgm:pt modelId="{FBC5FF22-DD7D-43EA-BC51-11EA447F9147}" type="sibTrans" cxnId="{ACE8CFF3-54BC-4790-A260-DA7530D905FE}">
      <dgm:prSet/>
      <dgm:spPr/>
      <dgm:t>
        <a:bodyPr/>
        <a:lstStyle/>
        <a:p>
          <a:endParaRPr lang="en-GB"/>
        </a:p>
      </dgm:t>
    </dgm:pt>
    <dgm:pt modelId="{8F9B1B28-1F69-419E-A3E1-C1BF3A70F594}">
      <dgm:prSet phldrT="[Text]"/>
      <dgm:spPr/>
      <dgm:t>
        <a:bodyPr/>
        <a:lstStyle/>
        <a:p>
          <a:r>
            <a:rPr lang="en-GB" dirty="0" smtClean="0"/>
            <a:t>Electricity capacity regulations</a:t>
          </a:r>
          <a:endParaRPr lang="en-GB" dirty="0"/>
        </a:p>
      </dgm:t>
    </dgm:pt>
    <dgm:pt modelId="{994FA530-B90B-445F-8392-33BE9117545B}" type="parTrans" cxnId="{2B917637-F1F3-43BC-B083-254A7CFB476E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GB"/>
        </a:p>
      </dgm:t>
    </dgm:pt>
    <dgm:pt modelId="{457295B5-EAD6-46AF-B97D-25BDB141493A}" type="sibTrans" cxnId="{2B917637-F1F3-43BC-B083-254A7CFB476E}">
      <dgm:prSet/>
      <dgm:spPr/>
      <dgm:t>
        <a:bodyPr/>
        <a:lstStyle/>
        <a:p>
          <a:endParaRPr lang="en-GB"/>
        </a:p>
      </dgm:t>
    </dgm:pt>
    <dgm:pt modelId="{7590A4C5-D13D-4DD6-AC47-AF78BFA7C7D5}">
      <dgm:prSet phldrT="[Text]"/>
      <dgm:spPr/>
      <dgm:t>
        <a:bodyPr/>
        <a:lstStyle/>
        <a:p>
          <a:r>
            <a:rPr lang="en-GB" dirty="0" smtClean="0"/>
            <a:t>Capacity Market rules</a:t>
          </a:r>
          <a:endParaRPr lang="en-GB" dirty="0"/>
        </a:p>
      </dgm:t>
    </dgm:pt>
    <dgm:pt modelId="{7E528C0F-497A-4B24-9800-C98DDFCBA912}" type="parTrans" cxnId="{B9CC217F-0FC6-41B4-A3BB-DF184DFA1ADF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GB"/>
        </a:p>
      </dgm:t>
    </dgm:pt>
    <dgm:pt modelId="{829DEC50-7B81-42F5-90E5-85C435334B64}" type="sibTrans" cxnId="{B9CC217F-0FC6-41B4-A3BB-DF184DFA1ADF}">
      <dgm:prSet/>
      <dgm:spPr/>
      <dgm:t>
        <a:bodyPr/>
        <a:lstStyle/>
        <a:p>
          <a:endParaRPr lang="en-GB"/>
        </a:p>
      </dgm:t>
    </dgm:pt>
    <dgm:pt modelId="{236871DB-CE1B-4E1C-92BA-E7690AEBE988}">
      <dgm:prSet/>
      <dgm:spPr/>
      <dgm:t>
        <a:bodyPr/>
        <a:lstStyle/>
        <a:p>
          <a:r>
            <a:rPr lang="en-GB" dirty="0" smtClean="0"/>
            <a:t>Capacity agreement</a:t>
          </a:r>
          <a:endParaRPr lang="en-GB" dirty="0"/>
        </a:p>
      </dgm:t>
    </dgm:pt>
    <dgm:pt modelId="{3245A4A7-C029-46FC-9BD0-C97E358943F4}" type="parTrans" cxnId="{2B177EDA-42AD-4363-802C-D217E3AA2060}">
      <dgm:prSet/>
      <dgm:spPr/>
      <dgm:t>
        <a:bodyPr/>
        <a:lstStyle/>
        <a:p>
          <a:endParaRPr lang="en-GB"/>
        </a:p>
      </dgm:t>
    </dgm:pt>
    <dgm:pt modelId="{5EEE8E22-F7CB-4306-9EDB-782CC244EE78}" type="sibTrans" cxnId="{2B177EDA-42AD-4363-802C-D217E3AA2060}">
      <dgm:prSet/>
      <dgm:spPr/>
      <dgm:t>
        <a:bodyPr/>
        <a:lstStyle/>
        <a:p>
          <a:endParaRPr lang="en-GB"/>
        </a:p>
      </dgm:t>
    </dgm:pt>
    <dgm:pt modelId="{027CBDF3-BD98-44A6-BFF7-01F4424A9633}">
      <dgm:prSet/>
      <dgm:spPr/>
      <dgm:t>
        <a:bodyPr/>
        <a:lstStyle/>
        <a:p>
          <a:r>
            <a:rPr lang="en-GB" dirty="0" smtClean="0"/>
            <a:t>Governance framework for Settlement Body</a:t>
          </a:r>
          <a:endParaRPr lang="en-GB" dirty="0"/>
        </a:p>
      </dgm:t>
    </dgm:pt>
    <dgm:pt modelId="{537DD926-C2C3-4340-A875-F7E40A7C4ECE}" type="parTrans" cxnId="{97A8056A-B85C-464F-AB7C-BB39598D0C4C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GB"/>
        </a:p>
      </dgm:t>
    </dgm:pt>
    <dgm:pt modelId="{232979C7-2BA6-468F-AE11-2AA06209F337}" type="sibTrans" cxnId="{97A8056A-B85C-464F-AB7C-BB39598D0C4C}">
      <dgm:prSet/>
      <dgm:spPr/>
      <dgm:t>
        <a:bodyPr/>
        <a:lstStyle/>
        <a:p>
          <a:endParaRPr lang="en-GB"/>
        </a:p>
      </dgm:t>
    </dgm:pt>
    <dgm:pt modelId="{D1912BF5-9BED-4E4A-895F-8829757BCC49}">
      <dgm:prSet custT="1"/>
      <dgm:spPr/>
      <dgm:t>
        <a:bodyPr/>
        <a:lstStyle/>
        <a:p>
          <a:r>
            <a:rPr lang="en-GB" sz="1000" dirty="0" smtClean="0"/>
            <a:t>Operating agreement with Settlement Agent</a:t>
          </a:r>
          <a:endParaRPr lang="en-GB" sz="1000" dirty="0"/>
        </a:p>
      </dgm:t>
    </dgm:pt>
    <dgm:pt modelId="{1C55A311-7CDF-454C-9C06-1006EE4A3FEB}" type="parTrans" cxnId="{B086326B-7162-4213-81C1-2D2E616F5CBC}">
      <dgm:prSet/>
      <dgm:spPr>
        <a:ln>
          <a:solidFill>
            <a:schemeClr val="accent1">
              <a:lumMod val="50000"/>
            </a:schemeClr>
          </a:solidFill>
          <a:prstDash val="sysDash"/>
        </a:ln>
      </dgm:spPr>
      <dgm:t>
        <a:bodyPr/>
        <a:lstStyle/>
        <a:p>
          <a:endParaRPr lang="en-GB">
            <a:ln>
              <a:solidFill>
                <a:schemeClr val="tx1"/>
              </a:solidFill>
              <a:prstDash val="sysDot"/>
            </a:ln>
          </a:endParaRPr>
        </a:p>
      </dgm:t>
    </dgm:pt>
    <dgm:pt modelId="{2940A550-5506-4E82-93D3-6878BAFDDDDC}" type="sibTrans" cxnId="{B086326B-7162-4213-81C1-2D2E616F5CBC}">
      <dgm:prSet/>
      <dgm:spPr/>
      <dgm:t>
        <a:bodyPr/>
        <a:lstStyle/>
        <a:p>
          <a:endParaRPr lang="en-GB"/>
        </a:p>
      </dgm:t>
    </dgm:pt>
    <dgm:pt modelId="{190673B6-D960-4B59-A471-ADEDF9414AD6}">
      <dgm:prSet phldrT="[Text]"/>
      <dgm:spPr/>
      <dgm:t>
        <a:bodyPr/>
        <a:lstStyle/>
        <a:p>
          <a:r>
            <a:rPr lang="en-GB" dirty="0" smtClean="0"/>
            <a:t>Existing industry codes</a:t>
          </a:r>
          <a:endParaRPr lang="en-GB" dirty="0"/>
        </a:p>
      </dgm:t>
    </dgm:pt>
    <dgm:pt modelId="{29C39675-455C-4F20-BF17-C9A02FDF1A91}" type="parTrans" cxnId="{4289E087-7756-4C03-9F05-78379C3123EA}">
      <dgm:prSet/>
      <dgm:spPr/>
      <dgm:t>
        <a:bodyPr/>
        <a:lstStyle/>
        <a:p>
          <a:endParaRPr lang="en-GB"/>
        </a:p>
      </dgm:t>
    </dgm:pt>
    <dgm:pt modelId="{96A80C60-8A92-4F1F-A010-D6560DE5CDD0}" type="sibTrans" cxnId="{4289E087-7756-4C03-9F05-78379C3123EA}">
      <dgm:prSet/>
      <dgm:spPr/>
      <dgm:t>
        <a:bodyPr/>
        <a:lstStyle/>
        <a:p>
          <a:endParaRPr lang="en-GB"/>
        </a:p>
      </dgm:t>
    </dgm:pt>
    <dgm:pt modelId="{C38271A6-C2E9-49FD-AAF2-A947CC013FB7}">
      <dgm:prSet phldrT="[Text]"/>
      <dgm:spPr/>
      <dgm:t>
        <a:bodyPr/>
        <a:lstStyle/>
        <a:p>
          <a:r>
            <a:rPr lang="en-GB" dirty="0" smtClean="0"/>
            <a:t>Existing licences</a:t>
          </a:r>
          <a:endParaRPr lang="en-GB" dirty="0"/>
        </a:p>
      </dgm:t>
    </dgm:pt>
    <dgm:pt modelId="{5DCC0B19-5C9A-475A-BF8B-44940E5EE11C}" type="parTrans" cxnId="{ED8A40E9-6B94-4E19-B275-61638FFDBE97}">
      <dgm:prSet/>
      <dgm:spPr/>
      <dgm:t>
        <a:bodyPr/>
        <a:lstStyle/>
        <a:p>
          <a:endParaRPr lang="en-GB"/>
        </a:p>
      </dgm:t>
    </dgm:pt>
    <dgm:pt modelId="{E3BE55EE-DD4B-4640-A196-3A800EB214D7}" type="sibTrans" cxnId="{ED8A40E9-6B94-4E19-B275-61638FFDBE97}">
      <dgm:prSet/>
      <dgm:spPr/>
      <dgm:t>
        <a:bodyPr/>
        <a:lstStyle/>
        <a:p>
          <a:endParaRPr lang="en-GB"/>
        </a:p>
      </dgm:t>
    </dgm:pt>
    <dgm:pt modelId="{F0ED30D2-479D-46FD-AAED-E2202AC05B54}">
      <dgm:prSet/>
      <dgm:spPr/>
      <dgm:t>
        <a:bodyPr/>
        <a:lstStyle/>
        <a:p>
          <a:r>
            <a:rPr lang="en-GB" dirty="0" smtClean="0"/>
            <a:t>Auction guidelines</a:t>
          </a:r>
          <a:endParaRPr lang="en-GB" dirty="0"/>
        </a:p>
      </dgm:t>
    </dgm:pt>
    <dgm:pt modelId="{5E29D33A-2C1B-4256-9D67-9FAE52C25227}" type="parTrans" cxnId="{635A2776-9E2A-421A-912E-578EA5BE0034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GB"/>
        </a:p>
      </dgm:t>
    </dgm:pt>
    <dgm:pt modelId="{FCF536B5-50E6-4A77-844F-F6154098C2C4}" type="sibTrans" cxnId="{635A2776-9E2A-421A-912E-578EA5BE0034}">
      <dgm:prSet/>
      <dgm:spPr/>
      <dgm:t>
        <a:bodyPr/>
        <a:lstStyle/>
        <a:p>
          <a:endParaRPr lang="en-GB"/>
        </a:p>
      </dgm:t>
    </dgm:pt>
    <dgm:pt modelId="{7E240BF9-D4D9-4E74-8DDC-FFB1E41B6874}" type="pres">
      <dgm:prSet presAssocID="{83D390AA-4BCF-4E70-B13B-6D2A7F803F2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FADFD33-7293-46CF-BEE6-BBA9705DA11B}" type="pres">
      <dgm:prSet presAssocID="{8BC0D6CE-A520-4FE7-A4D5-8D49C78D1FF9}" presName="hierRoot1" presStyleCnt="0"/>
      <dgm:spPr/>
    </dgm:pt>
    <dgm:pt modelId="{607FAC25-1CD9-4803-8B35-364FFF18AAC7}" type="pres">
      <dgm:prSet presAssocID="{8BC0D6CE-A520-4FE7-A4D5-8D49C78D1FF9}" presName="composite" presStyleCnt="0"/>
      <dgm:spPr/>
    </dgm:pt>
    <dgm:pt modelId="{F3D90BDF-8DE4-437A-88B3-67C0297DD1D9}" type="pres">
      <dgm:prSet presAssocID="{8BC0D6CE-A520-4FE7-A4D5-8D49C78D1FF9}" presName="background" presStyleLbl="node0" presStyleIdx="0" presStyleCnt="3"/>
      <dgm:spPr/>
    </dgm:pt>
    <dgm:pt modelId="{EF17113E-790B-4C03-AF28-BA176EA336AC}" type="pres">
      <dgm:prSet presAssocID="{8BC0D6CE-A520-4FE7-A4D5-8D49C78D1FF9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B25EFEC-8ED1-43F7-AB99-2F46F9FA346A}" type="pres">
      <dgm:prSet presAssocID="{8BC0D6CE-A520-4FE7-A4D5-8D49C78D1FF9}" presName="hierChild2" presStyleCnt="0"/>
      <dgm:spPr/>
    </dgm:pt>
    <dgm:pt modelId="{39E120A4-CF71-4FE6-A979-130E06E8078E}" type="pres">
      <dgm:prSet presAssocID="{994FA530-B90B-445F-8392-33BE9117545B}" presName="Name10" presStyleLbl="parChTrans1D2" presStyleIdx="0" presStyleCnt="1"/>
      <dgm:spPr/>
      <dgm:t>
        <a:bodyPr/>
        <a:lstStyle/>
        <a:p>
          <a:endParaRPr lang="en-GB"/>
        </a:p>
      </dgm:t>
    </dgm:pt>
    <dgm:pt modelId="{61AEE381-2FA8-44BF-A93B-B7EE7CBD8EAC}" type="pres">
      <dgm:prSet presAssocID="{8F9B1B28-1F69-419E-A3E1-C1BF3A70F594}" presName="hierRoot2" presStyleCnt="0"/>
      <dgm:spPr/>
    </dgm:pt>
    <dgm:pt modelId="{17B02AEB-35B8-45C9-8329-C591D04BB360}" type="pres">
      <dgm:prSet presAssocID="{8F9B1B28-1F69-419E-A3E1-C1BF3A70F594}" presName="composite2" presStyleCnt="0"/>
      <dgm:spPr/>
    </dgm:pt>
    <dgm:pt modelId="{E679FA5C-EA67-4D87-B0A4-EDDB15764D62}" type="pres">
      <dgm:prSet presAssocID="{8F9B1B28-1F69-419E-A3E1-C1BF3A70F594}" presName="background2" presStyleLbl="node2" presStyleIdx="0" presStyleCnt="1"/>
      <dgm:spPr/>
    </dgm:pt>
    <dgm:pt modelId="{FD2A0331-E337-4925-B5B9-DC1A576DFDDD}" type="pres">
      <dgm:prSet presAssocID="{8F9B1B28-1F69-419E-A3E1-C1BF3A70F594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A41FB02-78C0-431A-945D-850359CC36DD}" type="pres">
      <dgm:prSet presAssocID="{8F9B1B28-1F69-419E-A3E1-C1BF3A70F594}" presName="hierChild3" presStyleCnt="0"/>
      <dgm:spPr/>
    </dgm:pt>
    <dgm:pt modelId="{DAC2FF4C-1DC7-483C-8BA2-80DBD0C10902}" type="pres">
      <dgm:prSet presAssocID="{7E528C0F-497A-4B24-9800-C98DDFCBA912}" presName="Name17" presStyleLbl="parChTrans1D3" presStyleIdx="0" presStyleCnt="1"/>
      <dgm:spPr/>
      <dgm:t>
        <a:bodyPr/>
        <a:lstStyle/>
        <a:p>
          <a:endParaRPr lang="en-GB"/>
        </a:p>
      </dgm:t>
    </dgm:pt>
    <dgm:pt modelId="{D6C330C7-0670-4603-82D6-2E2189F00442}" type="pres">
      <dgm:prSet presAssocID="{7590A4C5-D13D-4DD6-AC47-AF78BFA7C7D5}" presName="hierRoot3" presStyleCnt="0"/>
      <dgm:spPr/>
    </dgm:pt>
    <dgm:pt modelId="{F7A5FE69-48C6-417F-A368-5B36779E2AF4}" type="pres">
      <dgm:prSet presAssocID="{7590A4C5-D13D-4DD6-AC47-AF78BFA7C7D5}" presName="composite3" presStyleCnt="0"/>
      <dgm:spPr/>
    </dgm:pt>
    <dgm:pt modelId="{6306AD4C-F3DF-4EBD-B4DB-D9E85EA7C21B}" type="pres">
      <dgm:prSet presAssocID="{7590A4C5-D13D-4DD6-AC47-AF78BFA7C7D5}" presName="background3" presStyleLbl="node3" presStyleIdx="0" presStyleCnt="1"/>
      <dgm:spPr/>
    </dgm:pt>
    <dgm:pt modelId="{69A9A1CA-2136-4749-94A1-5855B3BACBA9}" type="pres">
      <dgm:prSet presAssocID="{7590A4C5-D13D-4DD6-AC47-AF78BFA7C7D5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5D04EEC-0C35-438F-BF73-9810E9463209}" type="pres">
      <dgm:prSet presAssocID="{7590A4C5-D13D-4DD6-AC47-AF78BFA7C7D5}" presName="hierChild4" presStyleCnt="0"/>
      <dgm:spPr/>
    </dgm:pt>
    <dgm:pt modelId="{3C085D39-2430-499D-9087-BFB4B1A9B211}" type="pres">
      <dgm:prSet presAssocID="{3245A4A7-C029-46FC-9BD0-C97E358943F4}" presName="Name23" presStyleLbl="parChTrans1D4" presStyleIdx="0" presStyleCnt="4"/>
      <dgm:spPr/>
      <dgm:t>
        <a:bodyPr/>
        <a:lstStyle/>
        <a:p>
          <a:endParaRPr lang="en-GB"/>
        </a:p>
      </dgm:t>
    </dgm:pt>
    <dgm:pt modelId="{E3B8FBE3-D16E-4C14-9806-C1504D72AB77}" type="pres">
      <dgm:prSet presAssocID="{236871DB-CE1B-4E1C-92BA-E7690AEBE988}" presName="hierRoot4" presStyleCnt="0"/>
      <dgm:spPr/>
    </dgm:pt>
    <dgm:pt modelId="{09778294-592E-4E89-BC54-AE43A3EB1CC2}" type="pres">
      <dgm:prSet presAssocID="{236871DB-CE1B-4E1C-92BA-E7690AEBE988}" presName="composite4" presStyleCnt="0"/>
      <dgm:spPr/>
    </dgm:pt>
    <dgm:pt modelId="{6897B515-E8BE-4B00-B313-57FB8D31CF7C}" type="pres">
      <dgm:prSet presAssocID="{236871DB-CE1B-4E1C-92BA-E7690AEBE988}" presName="background4" presStyleLbl="node4" presStyleIdx="0" presStyleCnt="4"/>
      <dgm:spPr/>
    </dgm:pt>
    <dgm:pt modelId="{56E216D3-E058-480C-B8C3-1B715EF9A603}" type="pres">
      <dgm:prSet presAssocID="{236871DB-CE1B-4E1C-92BA-E7690AEBE988}" presName="text4" presStyleLbl="fgAcc4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6944F62-CA51-4A0A-86E0-AD06E1370569}" type="pres">
      <dgm:prSet presAssocID="{236871DB-CE1B-4E1C-92BA-E7690AEBE988}" presName="hierChild5" presStyleCnt="0"/>
      <dgm:spPr/>
    </dgm:pt>
    <dgm:pt modelId="{9C9F9620-BD9C-4751-B790-7F546B21EAF7}" type="pres">
      <dgm:prSet presAssocID="{537DD926-C2C3-4340-A875-F7E40A7C4ECE}" presName="Name23" presStyleLbl="parChTrans1D4" presStyleIdx="1" presStyleCnt="4"/>
      <dgm:spPr/>
      <dgm:t>
        <a:bodyPr/>
        <a:lstStyle/>
        <a:p>
          <a:endParaRPr lang="en-GB"/>
        </a:p>
      </dgm:t>
    </dgm:pt>
    <dgm:pt modelId="{3F23410F-B9B7-4FB3-8A8C-241640E6E6D8}" type="pres">
      <dgm:prSet presAssocID="{027CBDF3-BD98-44A6-BFF7-01F4424A9633}" presName="hierRoot4" presStyleCnt="0"/>
      <dgm:spPr/>
    </dgm:pt>
    <dgm:pt modelId="{2F226966-5B4F-4A74-B28F-177DEFC7935F}" type="pres">
      <dgm:prSet presAssocID="{027CBDF3-BD98-44A6-BFF7-01F4424A9633}" presName="composite4" presStyleCnt="0"/>
      <dgm:spPr/>
    </dgm:pt>
    <dgm:pt modelId="{10FD4823-6AF1-4ED4-9FF8-86CEA5C19644}" type="pres">
      <dgm:prSet presAssocID="{027CBDF3-BD98-44A6-BFF7-01F4424A9633}" presName="background4" presStyleLbl="node4" presStyleIdx="1" presStyleCnt="4"/>
      <dgm:spPr/>
    </dgm:pt>
    <dgm:pt modelId="{2746CE76-F0CE-492A-9E49-29F429DB4B1A}" type="pres">
      <dgm:prSet presAssocID="{027CBDF3-BD98-44A6-BFF7-01F4424A9633}" presName="text4" presStyleLbl="fgAcc4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D2880FB-6B62-4487-BBC7-15E4155955F0}" type="pres">
      <dgm:prSet presAssocID="{027CBDF3-BD98-44A6-BFF7-01F4424A9633}" presName="hierChild5" presStyleCnt="0"/>
      <dgm:spPr/>
    </dgm:pt>
    <dgm:pt modelId="{F430B988-45E7-48A5-BE2F-C0DC0D1E1FF8}" type="pres">
      <dgm:prSet presAssocID="{1C55A311-7CDF-454C-9C06-1006EE4A3FEB}" presName="Name23" presStyleLbl="parChTrans1D4" presStyleIdx="2" presStyleCnt="4"/>
      <dgm:spPr/>
      <dgm:t>
        <a:bodyPr/>
        <a:lstStyle/>
        <a:p>
          <a:endParaRPr lang="en-GB"/>
        </a:p>
      </dgm:t>
    </dgm:pt>
    <dgm:pt modelId="{86B4F3C5-B2E8-4C7E-AE61-EF0092D64306}" type="pres">
      <dgm:prSet presAssocID="{D1912BF5-9BED-4E4A-895F-8829757BCC49}" presName="hierRoot4" presStyleCnt="0"/>
      <dgm:spPr/>
    </dgm:pt>
    <dgm:pt modelId="{85254004-7FAA-47CB-95BA-799739DD2CB8}" type="pres">
      <dgm:prSet presAssocID="{D1912BF5-9BED-4E4A-895F-8829757BCC49}" presName="composite4" presStyleCnt="0"/>
      <dgm:spPr/>
    </dgm:pt>
    <dgm:pt modelId="{86069C4F-D9BE-4DB6-B733-9205B1A2DFE7}" type="pres">
      <dgm:prSet presAssocID="{D1912BF5-9BED-4E4A-895F-8829757BCC49}" presName="background4" presStyleLbl="node4" presStyleIdx="2" presStyleCnt="4"/>
      <dgm:spPr/>
    </dgm:pt>
    <dgm:pt modelId="{E1CB7FA4-185B-4BB2-A312-53DC09DEB374}" type="pres">
      <dgm:prSet presAssocID="{D1912BF5-9BED-4E4A-895F-8829757BCC49}" presName="text4" presStyleLbl="fgAcc4" presStyleIdx="2" presStyleCnt="4" custLinFactX="79667" custLinFactNeighborX="100000" custLinFactNeighborY="-3811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49D8BD7-C8AA-4B8C-A811-21C6A044B031}" type="pres">
      <dgm:prSet presAssocID="{D1912BF5-9BED-4E4A-895F-8829757BCC49}" presName="hierChild5" presStyleCnt="0"/>
      <dgm:spPr/>
    </dgm:pt>
    <dgm:pt modelId="{482ADF3A-5C70-4D35-B80C-FE54779CC38B}" type="pres">
      <dgm:prSet presAssocID="{5E29D33A-2C1B-4256-9D67-9FAE52C25227}" presName="Name23" presStyleLbl="parChTrans1D4" presStyleIdx="3" presStyleCnt="4"/>
      <dgm:spPr/>
      <dgm:t>
        <a:bodyPr/>
        <a:lstStyle/>
        <a:p>
          <a:endParaRPr lang="en-GB"/>
        </a:p>
      </dgm:t>
    </dgm:pt>
    <dgm:pt modelId="{2859A9BA-1727-4244-8318-8F2AFEFF71EE}" type="pres">
      <dgm:prSet presAssocID="{F0ED30D2-479D-46FD-AAED-E2202AC05B54}" presName="hierRoot4" presStyleCnt="0"/>
      <dgm:spPr/>
    </dgm:pt>
    <dgm:pt modelId="{861DEDA4-D870-410C-9A98-2E81A0ECD7A1}" type="pres">
      <dgm:prSet presAssocID="{F0ED30D2-479D-46FD-AAED-E2202AC05B54}" presName="composite4" presStyleCnt="0"/>
      <dgm:spPr/>
    </dgm:pt>
    <dgm:pt modelId="{ED68552D-A00D-44F1-A575-DF4D01A1B93D}" type="pres">
      <dgm:prSet presAssocID="{F0ED30D2-479D-46FD-AAED-E2202AC05B54}" presName="background4" presStyleLbl="node4" presStyleIdx="3" presStyleCnt="4"/>
      <dgm:spPr/>
    </dgm:pt>
    <dgm:pt modelId="{4C8632B3-47F1-4637-8F80-401512F6CC84}" type="pres">
      <dgm:prSet presAssocID="{F0ED30D2-479D-46FD-AAED-E2202AC05B54}" presName="text4" presStyleLbl="fgAcc4" presStyleIdx="3" presStyleCnt="4" custLinFactX="-168960" custLinFactNeighborX="-200000" custLinFactNeighborY="101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C58EB9-8C43-452F-8FF3-E5D50785BB9A}" type="pres">
      <dgm:prSet presAssocID="{F0ED30D2-479D-46FD-AAED-E2202AC05B54}" presName="hierChild5" presStyleCnt="0"/>
      <dgm:spPr/>
    </dgm:pt>
    <dgm:pt modelId="{D147FF46-BAAE-417A-84AB-3D7582A5E171}" type="pres">
      <dgm:prSet presAssocID="{190673B6-D960-4B59-A471-ADEDF9414AD6}" presName="hierRoot1" presStyleCnt="0"/>
      <dgm:spPr/>
    </dgm:pt>
    <dgm:pt modelId="{D6578928-747A-47BA-A289-AFDE0DE7A0F1}" type="pres">
      <dgm:prSet presAssocID="{190673B6-D960-4B59-A471-ADEDF9414AD6}" presName="composite" presStyleCnt="0"/>
      <dgm:spPr/>
    </dgm:pt>
    <dgm:pt modelId="{8F58AED1-2444-4105-B42C-15F1EEEAAB89}" type="pres">
      <dgm:prSet presAssocID="{190673B6-D960-4B59-A471-ADEDF9414AD6}" presName="background" presStyleLbl="node0" presStyleIdx="1" presStyleCnt="3"/>
      <dgm:spPr/>
    </dgm:pt>
    <dgm:pt modelId="{C05EB072-6206-4250-AD74-57AFB23F1A1A}" type="pres">
      <dgm:prSet presAssocID="{190673B6-D960-4B59-A471-ADEDF9414AD6}" presName="text" presStyleLbl="fgAcc0" presStyleIdx="1" presStyleCnt="3" custScaleX="111143" custScaleY="100001" custLinFactX="100000" custLinFactY="100000" custLinFactNeighborX="150781" custLinFactNeighborY="15137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C81F56E-1F92-4C63-B266-75FAB50337BF}" type="pres">
      <dgm:prSet presAssocID="{190673B6-D960-4B59-A471-ADEDF9414AD6}" presName="hierChild2" presStyleCnt="0"/>
      <dgm:spPr/>
    </dgm:pt>
    <dgm:pt modelId="{B5BCC636-0768-47EE-A53A-A2FF1391A883}" type="pres">
      <dgm:prSet presAssocID="{C38271A6-C2E9-49FD-AAF2-A947CC013FB7}" presName="hierRoot1" presStyleCnt="0"/>
      <dgm:spPr/>
    </dgm:pt>
    <dgm:pt modelId="{D27737C5-6C1A-4BCC-A909-AD27B0735771}" type="pres">
      <dgm:prSet presAssocID="{C38271A6-C2E9-49FD-AAF2-A947CC013FB7}" presName="composite" presStyleCnt="0"/>
      <dgm:spPr/>
    </dgm:pt>
    <dgm:pt modelId="{90DA3300-4A25-4C0F-BAEF-53502D1F2849}" type="pres">
      <dgm:prSet presAssocID="{C38271A6-C2E9-49FD-AAF2-A947CC013FB7}" presName="background" presStyleLbl="node0" presStyleIdx="2" presStyleCnt="3"/>
      <dgm:spPr/>
    </dgm:pt>
    <dgm:pt modelId="{2DF4822C-DB9A-4838-9891-519294F8A367}" type="pres">
      <dgm:prSet presAssocID="{C38271A6-C2E9-49FD-AAF2-A947CC013FB7}" presName="text" presStyleLbl="fgAcc0" presStyleIdx="2" presStyleCnt="3" custScaleX="111143" custScaleY="100001" custLinFactX="14483" custLinFactNeighborX="100000" custLinFactNeighborY="8512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5AFE7D0-84F0-41DC-8D1E-71BFF6AD19F1}" type="pres">
      <dgm:prSet presAssocID="{C38271A6-C2E9-49FD-AAF2-A947CC013FB7}" presName="hierChild2" presStyleCnt="0"/>
      <dgm:spPr/>
    </dgm:pt>
  </dgm:ptLst>
  <dgm:cxnLst>
    <dgm:cxn modelId="{ACE8CFF3-54BC-4790-A260-DA7530D905FE}" srcId="{83D390AA-4BCF-4E70-B13B-6D2A7F803F24}" destId="{8BC0D6CE-A520-4FE7-A4D5-8D49C78D1FF9}" srcOrd="0" destOrd="0" parTransId="{894BD7D5-9A89-4CEE-8D7C-C95C068B910E}" sibTransId="{FBC5FF22-DD7D-43EA-BC51-11EA447F9147}"/>
    <dgm:cxn modelId="{F2CFD669-1DF4-4321-9DE3-4B7C5DD309D5}" type="presOf" srcId="{D1912BF5-9BED-4E4A-895F-8829757BCC49}" destId="{E1CB7FA4-185B-4BB2-A312-53DC09DEB374}" srcOrd="0" destOrd="0" presId="urn:microsoft.com/office/officeart/2005/8/layout/hierarchy1"/>
    <dgm:cxn modelId="{B086326B-7162-4213-81C1-2D2E616F5CBC}" srcId="{027CBDF3-BD98-44A6-BFF7-01F4424A9633}" destId="{D1912BF5-9BED-4E4A-895F-8829757BCC49}" srcOrd="0" destOrd="0" parTransId="{1C55A311-7CDF-454C-9C06-1006EE4A3FEB}" sibTransId="{2940A550-5506-4E82-93D3-6878BAFDDDDC}"/>
    <dgm:cxn modelId="{FF162860-7A71-4ABB-BB9F-BAB35D1AA74B}" type="presOf" srcId="{C38271A6-C2E9-49FD-AAF2-A947CC013FB7}" destId="{2DF4822C-DB9A-4838-9891-519294F8A367}" srcOrd="0" destOrd="0" presId="urn:microsoft.com/office/officeart/2005/8/layout/hierarchy1"/>
    <dgm:cxn modelId="{842BB725-0026-49E8-B9C2-7C9F9DBD861C}" type="presOf" srcId="{5E29D33A-2C1B-4256-9D67-9FAE52C25227}" destId="{482ADF3A-5C70-4D35-B80C-FE54779CC38B}" srcOrd="0" destOrd="0" presId="urn:microsoft.com/office/officeart/2005/8/layout/hierarchy1"/>
    <dgm:cxn modelId="{B9CC217F-0FC6-41B4-A3BB-DF184DFA1ADF}" srcId="{8F9B1B28-1F69-419E-A3E1-C1BF3A70F594}" destId="{7590A4C5-D13D-4DD6-AC47-AF78BFA7C7D5}" srcOrd="0" destOrd="0" parTransId="{7E528C0F-497A-4B24-9800-C98DDFCBA912}" sibTransId="{829DEC50-7B81-42F5-90E5-85C435334B64}"/>
    <dgm:cxn modelId="{2B177EDA-42AD-4363-802C-D217E3AA2060}" srcId="{7590A4C5-D13D-4DD6-AC47-AF78BFA7C7D5}" destId="{236871DB-CE1B-4E1C-92BA-E7690AEBE988}" srcOrd="0" destOrd="0" parTransId="{3245A4A7-C029-46FC-9BD0-C97E358943F4}" sibTransId="{5EEE8E22-F7CB-4306-9EDB-782CC244EE78}"/>
    <dgm:cxn modelId="{16A62867-47C5-4F61-BEBC-6FC2FBA02F85}" type="presOf" srcId="{027CBDF3-BD98-44A6-BFF7-01F4424A9633}" destId="{2746CE76-F0CE-492A-9E49-29F429DB4B1A}" srcOrd="0" destOrd="0" presId="urn:microsoft.com/office/officeart/2005/8/layout/hierarchy1"/>
    <dgm:cxn modelId="{D4F804E3-CBB6-4C71-8BA1-6F2FE3770E00}" type="presOf" srcId="{8BC0D6CE-A520-4FE7-A4D5-8D49C78D1FF9}" destId="{EF17113E-790B-4C03-AF28-BA176EA336AC}" srcOrd="0" destOrd="0" presId="urn:microsoft.com/office/officeart/2005/8/layout/hierarchy1"/>
    <dgm:cxn modelId="{F2111674-CD68-4BF4-B4DE-B772B026BD4F}" type="presOf" srcId="{537DD926-C2C3-4340-A875-F7E40A7C4ECE}" destId="{9C9F9620-BD9C-4751-B790-7F546B21EAF7}" srcOrd="0" destOrd="0" presId="urn:microsoft.com/office/officeart/2005/8/layout/hierarchy1"/>
    <dgm:cxn modelId="{251DFE43-2614-471A-9F9D-C2DA1661FF15}" type="presOf" srcId="{236871DB-CE1B-4E1C-92BA-E7690AEBE988}" destId="{56E216D3-E058-480C-B8C3-1B715EF9A603}" srcOrd="0" destOrd="0" presId="urn:microsoft.com/office/officeart/2005/8/layout/hierarchy1"/>
    <dgm:cxn modelId="{EAE93167-FF76-41FD-B809-98BC1AF077DF}" type="presOf" srcId="{8F9B1B28-1F69-419E-A3E1-C1BF3A70F594}" destId="{FD2A0331-E337-4925-B5B9-DC1A576DFDDD}" srcOrd="0" destOrd="0" presId="urn:microsoft.com/office/officeart/2005/8/layout/hierarchy1"/>
    <dgm:cxn modelId="{97A8056A-B85C-464F-AB7C-BB39598D0C4C}" srcId="{7590A4C5-D13D-4DD6-AC47-AF78BFA7C7D5}" destId="{027CBDF3-BD98-44A6-BFF7-01F4424A9633}" srcOrd="1" destOrd="0" parTransId="{537DD926-C2C3-4340-A875-F7E40A7C4ECE}" sibTransId="{232979C7-2BA6-468F-AE11-2AA06209F337}"/>
    <dgm:cxn modelId="{7C7993F0-7BB6-44EB-BC1D-346C76854B51}" type="presOf" srcId="{7590A4C5-D13D-4DD6-AC47-AF78BFA7C7D5}" destId="{69A9A1CA-2136-4749-94A1-5855B3BACBA9}" srcOrd="0" destOrd="0" presId="urn:microsoft.com/office/officeart/2005/8/layout/hierarchy1"/>
    <dgm:cxn modelId="{A9296B8E-CFA9-4E15-83ED-D0B1582D47E5}" type="presOf" srcId="{190673B6-D960-4B59-A471-ADEDF9414AD6}" destId="{C05EB072-6206-4250-AD74-57AFB23F1A1A}" srcOrd="0" destOrd="0" presId="urn:microsoft.com/office/officeart/2005/8/layout/hierarchy1"/>
    <dgm:cxn modelId="{27E2A8D5-1D86-4B32-BB96-7817DA0765BE}" type="presOf" srcId="{994FA530-B90B-445F-8392-33BE9117545B}" destId="{39E120A4-CF71-4FE6-A979-130E06E8078E}" srcOrd="0" destOrd="0" presId="urn:microsoft.com/office/officeart/2005/8/layout/hierarchy1"/>
    <dgm:cxn modelId="{A3321D0A-1199-4BA7-ABB5-B146DBD61147}" type="presOf" srcId="{3245A4A7-C029-46FC-9BD0-C97E358943F4}" destId="{3C085D39-2430-499D-9087-BFB4B1A9B211}" srcOrd="0" destOrd="0" presId="urn:microsoft.com/office/officeart/2005/8/layout/hierarchy1"/>
    <dgm:cxn modelId="{B2F38160-2305-4F84-95A6-6B48D1BB42A0}" type="presOf" srcId="{F0ED30D2-479D-46FD-AAED-E2202AC05B54}" destId="{4C8632B3-47F1-4637-8F80-401512F6CC84}" srcOrd="0" destOrd="0" presId="urn:microsoft.com/office/officeart/2005/8/layout/hierarchy1"/>
    <dgm:cxn modelId="{ED8A40E9-6B94-4E19-B275-61638FFDBE97}" srcId="{83D390AA-4BCF-4E70-B13B-6D2A7F803F24}" destId="{C38271A6-C2E9-49FD-AAF2-A947CC013FB7}" srcOrd="2" destOrd="0" parTransId="{5DCC0B19-5C9A-475A-BF8B-44940E5EE11C}" sibTransId="{E3BE55EE-DD4B-4640-A196-3A800EB214D7}"/>
    <dgm:cxn modelId="{635A2776-9E2A-421A-912E-578EA5BE0034}" srcId="{7590A4C5-D13D-4DD6-AC47-AF78BFA7C7D5}" destId="{F0ED30D2-479D-46FD-AAED-E2202AC05B54}" srcOrd="2" destOrd="0" parTransId="{5E29D33A-2C1B-4256-9D67-9FAE52C25227}" sibTransId="{FCF536B5-50E6-4A77-844F-F6154098C2C4}"/>
    <dgm:cxn modelId="{FFF1F337-0B78-4ED9-8B91-3291CAA8DF3F}" type="presOf" srcId="{7E528C0F-497A-4B24-9800-C98DDFCBA912}" destId="{DAC2FF4C-1DC7-483C-8BA2-80DBD0C10902}" srcOrd="0" destOrd="0" presId="urn:microsoft.com/office/officeart/2005/8/layout/hierarchy1"/>
    <dgm:cxn modelId="{2225665F-D4FD-4D63-8A55-7236CB61CF17}" type="presOf" srcId="{83D390AA-4BCF-4E70-B13B-6D2A7F803F24}" destId="{7E240BF9-D4D9-4E74-8DDC-FFB1E41B6874}" srcOrd="0" destOrd="0" presId="urn:microsoft.com/office/officeart/2005/8/layout/hierarchy1"/>
    <dgm:cxn modelId="{4289E087-7756-4C03-9F05-78379C3123EA}" srcId="{83D390AA-4BCF-4E70-B13B-6D2A7F803F24}" destId="{190673B6-D960-4B59-A471-ADEDF9414AD6}" srcOrd="1" destOrd="0" parTransId="{29C39675-455C-4F20-BF17-C9A02FDF1A91}" sibTransId="{96A80C60-8A92-4F1F-A010-D6560DE5CDD0}"/>
    <dgm:cxn modelId="{23697B88-18C5-40FD-AF17-EE9CFF9F541F}" type="presOf" srcId="{1C55A311-7CDF-454C-9C06-1006EE4A3FEB}" destId="{F430B988-45E7-48A5-BE2F-C0DC0D1E1FF8}" srcOrd="0" destOrd="0" presId="urn:microsoft.com/office/officeart/2005/8/layout/hierarchy1"/>
    <dgm:cxn modelId="{2B917637-F1F3-43BC-B083-254A7CFB476E}" srcId="{8BC0D6CE-A520-4FE7-A4D5-8D49C78D1FF9}" destId="{8F9B1B28-1F69-419E-A3E1-C1BF3A70F594}" srcOrd="0" destOrd="0" parTransId="{994FA530-B90B-445F-8392-33BE9117545B}" sibTransId="{457295B5-EAD6-46AF-B97D-25BDB141493A}"/>
    <dgm:cxn modelId="{49DB79C4-955C-4E8D-9055-215A89F62AA4}" type="presParOf" srcId="{7E240BF9-D4D9-4E74-8DDC-FFB1E41B6874}" destId="{2FADFD33-7293-46CF-BEE6-BBA9705DA11B}" srcOrd="0" destOrd="0" presId="urn:microsoft.com/office/officeart/2005/8/layout/hierarchy1"/>
    <dgm:cxn modelId="{0C8543BA-31B2-4C17-9704-25B668CA2B62}" type="presParOf" srcId="{2FADFD33-7293-46CF-BEE6-BBA9705DA11B}" destId="{607FAC25-1CD9-4803-8B35-364FFF18AAC7}" srcOrd="0" destOrd="0" presId="urn:microsoft.com/office/officeart/2005/8/layout/hierarchy1"/>
    <dgm:cxn modelId="{230307FC-2F78-46DD-8FB9-7C83A131D0C6}" type="presParOf" srcId="{607FAC25-1CD9-4803-8B35-364FFF18AAC7}" destId="{F3D90BDF-8DE4-437A-88B3-67C0297DD1D9}" srcOrd="0" destOrd="0" presId="urn:microsoft.com/office/officeart/2005/8/layout/hierarchy1"/>
    <dgm:cxn modelId="{644DF210-DFE9-491B-BBDF-B3AD18F18884}" type="presParOf" srcId="{607FAC25-1CD9-4803-8B35-364FFF18AAC7}" destId="{EF17113E-790B-4C03-AF28-BA176EA336AC}" srcOrd="1" destOrd="0" presId="urn:microsoft.com/office/officeart/2005/8/layout/hierarchy1"/>
    <dgm:cxn modelId="{B0ED2023-39A9-433F-892E-A91A8C0442C4}" type="presParOf" srcId="{2FADFD33-7293-46CF-BEE6-BBA9705DA11B}" destId="{5B25EFEC-8ED1-43F7-AB99-2F46F9FA346A}" srcOrd="1" destOrd="0" presId="urn:microsoft.com/office/officeart/2005/8/layout/hierarchy1"/>
    <dgm:cxn modelId="{FEBEB9F5-2991-4046-8D21-9F2C2B5AC6C6}" type="presParOf" srcId="{5B25EFEC-8ED1-43F7-AB99-2F46F9FA346A}" destId="{39E120A4-CF71-4FE6-A979-130E06E8078E}" srcOrd="0" destOrd="0" presId="urn:microsoft.com/office/officeart/2005/8/layout/hierarchy1"/>
    <dgm:cxn modelId="{908FAD90-2FE0-4D9E-BDF8-0DC1E1D4905F}" type="presParOf" srcId="{5B25EFEC-8ED1-43F7-AB99-2F46F9FA346A}" destId="{61AEE381-2FA8-44BF-A93B-B7EE7CBD8EAC}" srcOrd="1" destOrd="0" presId="urn:microsoft.com/office/officeart/2005/8/layout/hierarchy1"/>
    <dgm:cxn modelId="{2070820C-8D2B-4079-B2C1-FF16BCC1A129}" type="presParOf" srcId="{61AEE381-2FA8-44BF-A93B-B7EE7CBD8EAC}" destId="{17B02AEB-35B8-45C9-8329-C591D04BB360}" srcOrd="0" destOrd="0" presId="urn:microsoft.com/office/officeart/2005/8/layout/hierarchy1"/>
    <dgm:cxn modelId="{FA2D5E0D-C12A-4186-8A06-4F5A7F8DB677}" type="presParOf" srcId="{17B02AEB-35B8-45C9-8329-C591D04BB360}" destId="{E679FA5C-EA67-4D87-B0A4-EDDB15764D62}" srcOrd="0" destOrd="0" presId="urn:microsoft.com/office/officeart/2005/8/layout/hierarchy1"/>
    <dgm:cxn modelId="{8AB6145A-980E-4510-830F-DC4BD73B9485}" type="presParOf" srcId="{17B02AEB-35B8-45C9-8329-C591D04BB360}" destId="{FD2A0331-E337-4925-B5B9-DC1A576DFDDD}" srcOrd="1" destOrd="0" presId="urn:microsoft.com/office/officeart/2005/8/layout/hierarchy1"/>
    <dgm:cxn modelId="{35D19ED8-B151-4F74-A6F5-39F01AB2C15F}" type="presParOf" srcId="{61AEE381-2FA8-44BF-A93B-B7EE7CBD8EAC}" destId="{BA41FB02-78C0-431A-945D-850359CC36DD}" srcOrd="1" destOrd="0" presId="urn:microsoft.com/office/officeart/2005/8/layout/hierarchy1"/>
    <dgm:cxn modelId="{806B67C8-129E-489F-8EFD-22D75699E752}" type="presParOf" srcId="{BA41FB02-78C0-431A-945D-850359CC36DD}" destId="{DAC2FF4C-1DC7-483C-8BA2-80DBD0C10902}" srcOrd="0" destOrd="0" presId="urn:microsoft.com/office/officeart/2005/8/layout/hierarchy1"/>
    <dgm:cxn modelId="{617C3C19-D05D-45AF-B981-91A3A81BADAE}" type="presParOf" srcId="{BA41FB02-78C0-431A-945D-850359CC36DD}" destId="{D6C330C7-0670-4603-82D6-2E2189F00442}" srcOrd="1" destOrd="0" presId="urn:microsoft.com/office/officeart/2005/8/layout/hierarchy1"/>
    <dgm:cxn modelId="{F2177F8E-34B8-4908-891F-F7626BB82D7D}" type="presParOf" srcId="{D6C330C7-0670-4603-82D6-2E2189F00442}" destId="{F7A5FE69-48C6-417F-A368-5B36779E2AF4}" srcOrd="0" destOrd="0" presId="urn:microsoft.com/office/officeart/2005/8/layout/hierarchy1"/>
    <dgm:cxn modelId="{73B110FE-1E74-43F7-9F52-DCC2683F5EC2}" type="presParOf" srcId="{F7A5FE69-48C6-417F-A368-5B36779E2AF4}" destId="{6306AD4C-F3DF-4EBD-B4DB-D9E85EA7C21B}" srcOrd="0" destOrd="0" presId="urn:microsoft.com/office/officeart/2005/8/layout/hierarchy1"/>
    <dgm:cxn modelId="{5D4FF793-434E-41DE-892A-E66AFDEAD369}" type="presParOf" srcId="{F7A5FE69-48C6-417F-A368-5B36779E2AF4}" destId="{69A9A1CA-2136-4749-94A1-5855B3BACBA9}" srcOrd="1" destOrd="0" presId="urn:microsoft.com/office/officeart/2005/8/layout/hierarchy1"/>
    <dgm:cxn modelId="{3E513931-4634-414E-B092-25D4CB679296}" type="presParOf" srcId="{D6C330C7-0670-4603-82D6-2E2189F00442}" destId="{35D04EEC-0C35-438F-BF73-9810E9463209}" srcOrd="1" destOrd="0" presId="urn:microsoft.com/office/officeart/2005/8/layout/hierarchy1"/>
    <dgm:cxn modelId="{B484DD2C-F020-478A-B1EF-6C6B51F17210}" type="presParOf" srcId="{35D04EEC-0C35-438F-BF73-9810E9463209}" destId="{3C085D39-2430-499D-9087-BFB4B1A9B211}" srcOrd="0" destOrd="0" presId="urn:microsoft.com/office/officeart/2005/8/layout/hierarchy1"/>
    <dgm:cxn modelId="{8A4C2C77-6336-4330-9FE2-9BAAD67A5CFF}" type="presParOf" srcId="{35D04EEC-0C35-438F-BF73-9810E9463209}" destId="{E3B8FBE3-D16E-4C14-9806-C1504D72AB77}" srcOrd="1" destOrd="0" presId="urn:microsoft.com/office/officeart/2005/8/layout/hierarchy1"/>
    <dgm:cxn modelId="{7B4F9283-3788-40C2-91F6-D861FE86776B}" type="presParOf" srcId="{E3B8FBE3-D16E-4C14-9806-C1504D72AB77}" destId="{09778294-592E-4E89-BC54-AE43A3EB1CC2}" srcOrd="0" destOrd="0" presId="urn:microsoft.com/office/officeart/2005/8/layout/hierarchy1"/>
    <dgm:cxn modelId="{2FA53B7F-FBE8-400D-A64F-18DCBAC2087D}" type="presParOf" srcId="{09778294-592E-4E89-BC54-AE43A3EB1CC2}" destId="{6897B515-E8BE-4B00-B313-57FB8D31CF7C}" srcOrd="0" destOrd="0" presId="urn:microsoft.com/office/officeart/2005/8/layout/hierarchy1"/>
    <dgm:cxn modelId="{A9606BF9-BA42-4FBD-BE9B-6D7EBFDE7B13}" type="presParOf" srcId="{09778294-592E-4E89-BC54-AE43A3EB1CC2}" destId="{56E216D3-E058-480C-B8C3-1B715EF9A603}" srcOrd="1" destOrd="0" presId="urn:microsoft.com/office/officeart/2005/8/layout/hierarchy1"/>
    <dgm:cxn modelId="{F0D54F27-9638-4AE2-8846-9BAF6B4A72B6}" type="presParOf" srcId="{E3B8FBE3-D16E-4C14-9806-C1504D72AB77}" destId="{86944F62-CA51-4A0A-86E0-AD06E1370569}" srcOrd="1" destOrd="0" presId="urn:microsoft.com/office/officeart/2005/8/layout/hierarchy1"/>
    <dgm:cxn modelId="{F3B3C631-18E9-4877-A45C-54F6115D6455}" type="presParOf" srcId="{35D04EEC-0C35-438F-BF73-9810E9463209}" destId="{9C9F9620-BD9C-4751-B790-7F546B21EAF7}" srcOrd="2" destOrd="0" presId="urn:microsoft.com/office/officeart/2005/8/layout/hierarchy1"/>
    <dgm:cxn modelId="{273D5B0D-3FFC-4849-89A3-014B6470DC98}" type="presParOf" srcId="{35D04EEC-0C35-438F-BF73-9810E9463209}" destId="{3F23410F-B9B7-4FB3-8A8C-241640E6E6D8}" srcOrd="3" destOrd="0" presId="urn:microsoft.com/office/officeart/2005/8/layout/hierarchy1"/>
    <dgm:cxn modelId="{8B2EEC09-4326-413D-84B5-A56C0EF41862}" type="presParOf" srcId="{3F23410F-B9B7-4FB3-8A8C-241640E6E6D8}" destId="{2F226966-5B4F-4A74-B28F-177DEFC7935F}" srcOrd="0" destOrd="0" presId="urn:microsoft.com/office/officeart/2005/8/layout/hierarchy1"/>
    <dgm:cxn modelId="{AF799C5B-8B94-4C39-8D4B-754FE0964A35}" type="presParOf" srcId="{2F226966-5B4F-4A74-B28F-177DEFC7935F}" destId="{10FD4823-6AF1-4ED4-9FF8-86CEA5C19644}" srcOrd="0" destOrd="0" presId="urn:microsoft.com/office/officeart/2005/8/layout/hierarchy1"/>
    <dgm:cxn modelId="{2B85A151-6B15-433D-A2CC-89FC1F7F5442}" type="presParOf" srcId="{2F226966-5B4F-4A74-B28F-177DEFC7935F}" destId="{2746CE76-F0CE-492A-9E49-29F429DB4B1A}" srcOrd="1" destOrd="0" presId="urn:microsoft.com/office/officeart/2005/8/layout/hierarchy1"/>
    <dgm:cxn modelId="{E477573C-F346-4D69-A890-1B9F7DDE770D}" type="presParOf" srcId="{3F23410F-B9B7-4FB3-8A8C-241640E6E6D8}" destId="{DD2880FB-6B62-4487-BBC7-15E4155955F0}" srcOrd="1" destOrd="0" presId="urn:microsoft.com/office/officeart/2005/8/layout/hierarchy1"/>
    <dgm:cxn modelId="{7A44B031-BA01-4365-AF85-045D8926A052}" type="presParOf" srcId="{DD2880FB-6B62-4487-BBC7-15E4155955F0}" destId="{F430B988-45E7-48A5-BE2F-C0DC0D1E1FF8}" srcOrd="0" destOrd="0" presId="urn:microsoft.com/office/officeart/2005/8/layout/hierarchy1"/>
    <dgm:cxn modelId="{7A576BF3-E7CF-4615-84F8-377F45B31EB2}" type="presParOf" srcId="{DD2880FB-6B62-4487-BBC7-15E4155955F0}" destId="{86B4F3C5-B2E8-4C7E-AE61-EF0092D64306}" srcOrd="1" destOrd="0" presId="urn:microsoft.com/office/officeart/2005/8/layout/hierarchy1"/>
    <dgm:cxn modelId="{988D8011-3C93-47A0-95D6-4BF0A73F4470}" type="presParOf" srcId="{86B4F3C5-B2E8-4C7E-AE61-EF0092D64306}" destId="{85254004-7FAA-47CB-95BA-799739DD2CB8}" srcOrd="0" destOrd="0" presId="urn:microsoft.com/office/officeart/2005/8/layout/hierarchy1"/>
    <dgm:cxn modelId="{6F762FF7-C028-4347-8040-2292A447E240}" type="presParOf" srcId="{85254004-7FAA-47CB-95BA-799739DD2CB8}" destId="{86069C4F-D9BE-4DB6-B733-9205B1A2DFE7}" srcOrd="0" destOrd="0" presId="urn:microsoft.com/office/officeart/2005/8/layout/hierarchy1"/>
    <dgm:cxn modelId="{118881D1-5413-4A78-BA27-5024DCE67792}" type="presParOf" srcId="{85254004-7FAA-47CB-95BA-799739DD2CB8}" destId="{E1CB7FA4-185B-4BB2-A312-53DC09DEB374}" srcOrd="1" destOrd="0" presId="urn:microsoft.com/office/officeart/2005/8/layout/hierarchy1"/>
    <dgm:cxn modelId="{008DACBE-10A7-4E69-81E7-99697C5506DA}" type="presParOf" srcId="{86B4F3C5-B2E8-4C7E-AE61-EF0092D64306}" destId="{449D8BD7-C8AA-4B8C-A811-21C6A044B031}" srcOrd="1" destOrd="0" presId="urn:microsoft.com/office/officeart/2005/8/layout/hierarchy1"/>
    <dgm:cxn modelId="{E48B58D7-EFE7-4E1E-B087-B10CA2467E3C}" type="presParOf" srcId="{35D04EEC-0C35-438F-BF73-9810E9463209}" destId="{482ADF3A-5C70-4D35-B80C-FE54779CC38B}" srcOrd="4" destOrd="0" presId="urn:microsoft.com/office/officeart/2005/8/layout/hierarchy1"/>
    <dgm:cxn modelId="{E3172DDC-7FE0-480D-874B-70351771F6AF}" type="presParOf" srcId="{35D04EEC-0C35-438F-BF73-9810E9463209}" destId="{2859A9BA-1727-4244-8318-8F2AFEFF71EE}" srcOrd="5" destOrd="0" presId="urn:microsoft.com/office/officeart/2005/8/layout/hierarchy1"/>
    <dgm:cxn modelId="{0279C0F6-6D55-4B6B-B0C2-05467609F903}" type="presParOf" srcId="{2859A9BA-1727-4244-8318-8F2AFEFF71EE}" destId="{861DEDA4-D870-410C-9A98-2E81A0ECD7A1}" srcOrd="0" destOrd="0" presId="urn:microsoft.com/office/officeart/2005/8/layout/hierarchy1"/>
    <dgm:cxn modelId="{C105CC2A-10C1-4427-93E7-235227F858FA}" type="presParOf" srcId="{861DEDA4-D870-410C-9A98-2E81A0ECD7A1}" destId="{ED68552D-A00D-44F1-A575-DF4D01A1B93D}" srcOrd="0" destOrd="0" presId="urn:microsoft.com/office/officeart/2005/8/layout/hierarchy1"/>
    <dgm:cxn modelId="{BA95F43B-BF4D-474A-8F19-DD0AA80D8713}" type="presParOf" srcId="{861DEDA4-D870-410C-9A98-2E81A0ECD7A1}" destId="{4C8632B3-47F1-4637-8F80-401512F6CC84}" srcOrd="1" destOrd="0" presId="urn:microsoft.com/office/officeart/2005/8/layout/hierarchy1"/>
    <dgm:cxn modelId="{F9F44854-0DBC-4EC4-9724-8057D4794A3D}" type="presParOf" srcId="{2859A9BA-1727-4244-8318-8F2AFEFF71EE}" destId="{4AC58EB9-8C43-452F-8FF3-E5D50785BB9A}" srcOrd="1" destOrd="0" presId="urn:microsoft.com/office/officeart/2005/8/layout/hierarchy1"/>
    <dgm:cxn modelId="{28EAD130-A2E4-45DE-B859-EFABC69EC471}" type="presParOf" srcId="{7E240BF9-D4D9-4E74-8DDC-FFB1E41B6874}" destId="{D147FF46-BAAE-417A-84AB-3D7582A5E171}" srcOrd="1" destOrd="0" presId="urn:microsoft.com/office/officeart/2005/8/layout/hierarchy1"/>
    <dgm:cxn modelId="{3C33CD04-EFCC-4AEC-AC1C-BD62D4A9F4C8}" type="presParOf" srcId="{D147FF46-BAAE-417A-84AB-3D7582A5E171}" destId="{D6578928-747A-47BA-A289-AFDE0DE7A0F1}" srcOrd="0" destOrd="0" presId="urn:microsoft.com/office/officeart/2005/8/layout/hierarchy1"/>
    <dgm:cxn modelId="{23CD10EC-89E4-4A1A-A2AD-D2B83D1FD773}" type="presParOf" srcId="{D6578928-747A-47BA-A289-AFDE0DE7A0F1}" destId="{8F58AED1-2444-4105-B42C-15F1EEEAAB89}" srcOrd="0" destOrd="0" presId="urn:microsoft.com/office/officeart/2005/8/layout/hierarchy1"/>
    <dgm:cxn modelId="{7D7F9E6C-C269-4481-B72A-E7F7FBA9A136}" type="presParOf" srcId="{D6578928-747A-47BA-A289-AFDE0DE7A0F1}" destId="{C05EB072-6206-4250-AD74-57AFB23F1A1A}" srcOrd="1" destOrd="0" presId="urn:microsoft.com/office/officeart/2005/8/layout/hierarchy1"/>
    <dgm:cxn modelId="{E1D44393-23CF-42E8-AF63-CC649FEDABA5}" type="presParOf" srcId="{D147FF46-BAAE-417A-84AB-3D7582A5E171}" destId="{EC81F56E-1F92-4C63-B266-75FAB50337BF}" srcOrd="1" destOrd="0" presId="urn:microsoft.com/office/officeart/2005/8/layout/hierarchy1"/>
    <dgm:cxn modelId="{238BBD2D-BF6A-423E-84AD-A85DFE489B3C}" type="presParOf" srcId="{7E240BF9-D4D9-4E74-8DDC-FFB1E41B6874}" destId="{B5BCC636-0768-47EE-A53A-A2FF1391A883}" srcOrd="2" destOrd="0" presId="urn:microsoft.com/office/officeart/2005/8/layout/hierarchy1"/>
    <dgm:cxn modelId="{8277D8A9-5B5C-45CA-9CED-618FD067DD81}" type="presParOf" srcId="{B5BCC636-0768-47EE-A53A-A2FF1391A883}" destId="{D27737C5-6C1A-4BCC-A909-AD27B0735771}" srcOrd="0" destOrd="0" presId="urn:microsoft.com/office/officeart/2005/8/layout/hierarchy1"/>
    <dgm:cxn modelId="{0FC67C86-3C18-4054-B6DC-2188549C470A}" type="presParOf" srcId="{D27737C5-6C1A-4BCC-A909-AD27B0735771}" destId="{90DA3300-4A25-4C0F-BAEF-53502D1F2849}" srcOrd="0" destOrd="0" presId="urn:microsoft.com/office/officeart/2005/8/layout/hierarchy1"/>
    <dgm:cxn modelId="{1D42FE2B-4BEA-4290-9C1E-F81416AA390C}" type="presParOf" srcId="{D27737C5-6C1A-4BCC-A909-AD27B0735771}" destId="{2DF4822C-DB9A-4838-9891-519294F8A367}" srcOrd="1" destOrd="0" presId="urn:microsoft.com/office/officeart/2005/8/layout/hierarchy1"/>
    <dgm:cxn modelId="{4C7E1D2D-1BEF-432D-80E8-AF99BA6998AF}" type="presParOf" srcId="{B5BCC636-0768-47EE-A53A-A2FF1391A883}" destId="{C5AFE7D0-84F0-41DC-8D1E-71BFF6AD19F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DDF06A-2DD9-40A6-A8B2-43466941771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57C8A66-D219-4457-A830-CAD4E56E1F09}">
      <dgm:prSet phldrT="[Text]"/>
      <dgm:spPr/>
      <dgm:t>
        <a:bodyPr/>
        <a:lstStyle/>
        <a:p>
          <a:r>
            <a:rPr lang="en-GB" dirty="0" smtClean="0"/>
            <a:t>DECC</a:t>
          </a:r>
          <a:endParaRPr lang="en-GB" dirty="0"/>
        </a:p>
      </dgm:t>
    </dgm:pt>
    <dgm:pt modelId="{1AEB0220-FE02-492A-A825-CA418601637F}" type="parTrans" cxnId="{929D3D69-85AF-45B2-8D89-3CE711B1D662}">
      <dgm:prSet/>
      <dgm:spPr/>
      <dgm:t>
        <a:bodyPr/>
        <a:lstStyle/>
        <a:p>
          <a:endParaRPr lang="en-GB"/>
        </a:p>
      </dgm:t>
    </dgm:pt>
    <dgm:pt modelId="{E9F931D1-8309-41D4-8C9C-555CB821D1E0}" type="sibTrans" cxnId="{929D3D69-85AF-45B2-8D89-3CE711B1D662}">
      <dgm:prSet/>
      <dgm:spPr/>
      <dgm:t>
        <a:bodyPr/>
        <a:lstStyle/>
        <a:p>
          <a:endParaRPr lang="en-GB"/>
        </a:p>
      </dgm:t>
    </dgm:pt>
    <dgm:pt modelId="{D2A19054-6956-4D13-9A50-73E3DDBC7791}">
      <dgm:prSet phldrT="[Text]"/>
      <dgm:spPr/>
      <dgm:t>
        <a:bodyPr/>
        <a:lstStyle/>
        <a:p>
          <a:r>
            <a:rPr lang="en-GB" dirty="0" smtClean="0"/>
            <a:t>Settlement body</a:t>
          </a:r>
          <a:endParaRPr lang="en-GB" dirty="0"/>
        </a:p>
      </dgm:t>
    </dgm:pt>
    <dgm:pt modelId="{ED021E2B-8A4C-4013-A429-D7BA28753F5F}" type="parTrans" cxnId="{E3CE041E-3AF1-4ED9-A208-B88CD9A520F5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GB"/>
        </a:p>
      </dgm:t>
    </dgm:pt>
    <dgm:pt modelId="{45046BE4-3803-4B62-BE55-77A3FBF8A4F2}" type="sibTrans" cxnId="{E3CE041E-3AF1-4ED9-A208-B88CD9A520F5}">
      <dgm:prSet/>
      <dgm:spPr/>
      <dgm:t>
        <a:bodyPr/>
        <a:lstStyle/>
        <a:p>
          <a:endParaRPr lang="en-GB"/>
        </a:p>
      </dgm:t>
    </dgm:pt>
    <dgm:pt modelId="{E3BDEEB1-BF7B-4A89-B65F-4450F7F5E1DB}">
      <dgm:prSet phldrT="[Text]"/>
      <dgm:spPr/>
      <dgm:t>
        <a:bodyPr/>
        <a:lstStyle/>
        <a:p>
          <a:r>
            <a:rPr lang="en-GB" dirty="0" smtClean="0"/>
            <a:t>National system operator</a:t>
          </a:r>
          <a:endParaRPr lang="en-GB" dirty="0"/>
        </a:p>
      </dgm:t>
    </dgm:pt>
    <dgm:pt modelId="{E8BDD3EF-387C-4889-ABCE-E8CDC9B2BAE3}" type="parTrans" cxnId="{B7440A64-7F22-4819-94C2-1785F1866480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GB"/>
        </a:p>
      </dgm:t>
    </dgm:pt>
    <dgm:pt modelId="{E384016E-EC9A-4528-9FF2-0A70FBA6F6A4}" type="sibTrans" cxnId="{B7440A64-7F22-4819-94C2-1785F1866480}">
      <dgm:prSet/>
      <dgm:spPr/>
      <dgm:t>
        <a:bodyPr/>
        <a:lstStyle/>
        <a:p>
          <a:endParaRPr lang="en-GB"/>
        </a:p>
      </dgm:t>
    </dgm:pt>
    <dgm:pt modelId="{09713CED-532C-4B10-BB79-34C7545BCA2C}">
      <dgm:prSet phldrT="[Text]"/>
      <dgm:spPr/>
      <dgm:t>
        <a:bodyPr/>
        <a:lstStyle/>
        <a:p>
          <a:r>
            <a:rPr lang="en-GB" dirty="0" err="1" smtClean="0"/>
            <a:t>Ofgem</a:t>
          </a:r>
          <a:endParaRPr lang="en-GB" dirty="0"/>
        </a:p>
      </dgm:t>
    </dgm:pt>
    <dgm:pt modelId="{DB6E3EBE-4271-4F6C-8E2D-436DE906897F}" type="parTrans" cxnId="{0C7FA36F-1679-4691-A6AF-0454AC7C0765}">
      <dgm:prSet/>
      <dgm:spPr/>
      <dgm:t>
        <a:bodyPr/>
        <a:lstStyle/>
        <a:p>
          <a:endParaRPr lang="en-GB"/>
        </a:p>
      </dgm:t>
    </dgm:pt>
    <dgm:pt modelId="{962F8E5A-3D53-462B-89AD-3BAA4946D560}" type="sibTrans" cxnId="{0C7FA36F-1679-4691-A6AF-0454AC7C0765}">
      <dgm:prSet/>
      <dgm:spPr/>
      <dgm:t>
        <a:bodyPr/>
        <a:lstStyle/>
        <a:p>
          <a:endParaRPr lang="en-GB"/>
        </a:p>
      </dgm:t>
    </dgm:pt>
    <dgm:pt modelId="{404F7FC9-714F-4EFB-917F-F21A8516649E}">
      <dgm:prSet/>
      <dgm:spPr/>
      <dgm:t>
        <a:bodyPr/>
        <a:lstStyle/>
        <a:p>
          <a:r>
            <a:rPr lang="en-GB" dirty="0" smtClean="0"/>
            <a:t>Settlement agent</a:t>
          </a:r>
          <a:endParaRPr lang="en-GB" dirty="0"/>
        </a:p>
      </dgm:t>
    </dgm:pt>
    <dgm:pt modelId="{26615294-6208-47A4-BAE6-AC136388B5E8}" type="parTrans" cxnId="{117F1E97-8C63-4D8D-B31A-440FFEE51167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GB"/>
        </a:p>
      </dgm:t>
    </dgm:pt>
    <dgm:pt modelId="{B906A5A3-AE7E-49B4-A730-F878D3640F83}" type="sibTrans" cxnId="{117F1E97-8C63-4D8D-B31A-440FFEE51167}">
      <dgm:prSet/>
      <dgm:spPr/>
      <dgm:t>
        <a:bodyPr/>
        <a:lstStyle/>
        <a:p>
          <a:endParaRPr lang="en-GB"/>
        </a:p>
      </dgm:t>
    </dgm:pt>
    <dgm:pt modelId="{96F15443-70B6-4F97-9C86-4EA47B1B82F1}">
      <dgm:prSet phldrT="[Text]"/>
      <dgm:spPr/>
      <dgm:t>
        <a:bodyPr/>
        <a:lstStyle/>
        <a:p>
          <a:r>
            <a:rPr lang="en-GB" dirty="0" smtClean="0"/>
            <a:t>Panel </a:t>
          </a:r>
          <a:r>
            <a:rPr lang="en-GB" smtClean="0"/>
            <a:t>of </a:t>
          </a:r>
          <a:r>
            <a:rPr lang="en-GB" smtClean="0"/>
            <a:t>Technical Experts</a:t>
          </a:r>
          <a:endParaRPr lang="en-GB" dirty="0"/>
        </a:p>
      </dgm:t>
    </dgm:pt>
    <dgm:pt modelId="{A2EEDBD2-EABA-43D1-845B-A2E8C3AF0918}" type="parTrans" cxnId="{54420022-5191-4B58-B499-45B5F4EF6BA3}">
      <dgm:prSet/>
      <dgm:spPr/>
      <dgm:t>
        <a:bodyPr/>
        <a:lstStyle/>
        <a:p>
          <a:endParaRPr lang="en-GB"/>
        </a:p>
      </dgm:t>
    </dgm:pt>
    <dgm:pt modelId="{CB9D99EB-179C-4EDC-8D78-8262802F9470}" type="sibTrans" cxnId="{54420022-5191-4B58-B499-45B5F4EF6BA3}">
      <dgm:prSet/>
      <dgm:spPr/>
      <dgm:t>
        <a:bodyPr/>
        <a:lstStyle/>
        <a:p>
          <a:endParaRPr lang="en-GB"/>
        </a:p>
      </dgm:t>
    </dgm:pt>
    <dgm:pt modelId="{1FA15FEF-23A0-4203-BEB1-0EF156323381}" type="pres">
      <dgm:prSet presAssocID="{88DDF06A-2DD9-40A6-A8B2-43466941771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1C2FF22-295D-4AAD-8085-ED4F0B388F60}" type="pres">
      <dgm:prSet presAssocID="{957C8A66-D219-4457-A830-CAD4E56E1F09}" presName="hierRoot1" presStyleCnt="0"/>
      <dgm:spPr/>
    </dgm:pt>
    <dgm:pt modelId="{791A5393-9FAF-48B6-AF1C-02104E87A72B}" type="pres">
      <dgm:prSet presAssocID="{957C8A66-D219-4457-A830-CAD4E56E1F09}" presName="composite" presStyleCnt="0"/>
      <dgm:spPr/>
    </dgm:pt>
    <dgm:pt modelId="{B22D80C4-6118-485E-8FE7-22BBA3CD4BCC}" type="pres">
      <dgm:prSet presAssocID="{957C8A66-D219-4457-A830-CAD4E56E1F09}" presName="background" presStyleLbl="node0" presStyleIdx="0" presStyleCnt="3"/>
      <dgm:spPr/>
    </dgm:pt>
    <dgm:pt modelId="{468F6945-4A5C-417A-91EC-09AA998E9EEE}" type="pres">
      <dgm:prSet presAssocID="{957C8A66-D219-4457-A830-CAD4E56E1F09}" presName="text" presStyleLbl="fgAcc0" presStyleIdx="0" presStyleCnt="3" custLinFactNeighborX="47222" custLinFactNeighborY="50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64E441-91D7-42AA-A635-B5C00FEEA056}" type="pres">
      <dgm:prSet presAssocID="{957C8A66-D219-4457-A830-CAD4E56E1F09}" presName="hierChild2" presStyleCnt="0"/>
      <dgm:spPr/>
    </dgm:pt>
    <dgm:pt modelId="{6F6E55BF-ABED-4396-BC92-9C88067A1107}" type="pres">
      <dgm:prSet presAssocID="{ED021E2B-8A4C-4013-A429-D7BA28753F5F}" presName="Name10" presStyleLbl="parChTrans1D2" presStyleIdx="0" presStyleCnt="2"/>
      <dgm:spPr/>
      <dgm:t>
        <a:bodyPr/>
        <a:lstStyle/>
        <a:p>
          <a:endParaRPr lang="en-GB"/>
        </a:p>
      </dgm:t>
    </dgm:pt>
    <dgm:pt modelId="{32864470-335E-400D-B771-193A845CF29A}" type="pres">
      <dgm:prSet presAssocID="{D2A19054-6956-4D13-9A50-73E3DDBC7791}" presName="hierRoot2" presStyleCnt="0"/>
      <dgm:spPr/>
    </dgm:pt>
    <dgm:pt modelId="{7F6D96E2-820C-47EB-8A80-D4F56A6913C6}" type="pres">
      <dgm:prSet presAssocID="{D2A19054-6956-4D13-9A50-73E3DDBC7791}" presName="composite2" presStyleCnt="0"/>
      <dgm:spPr/>
    </dgm:pt>
    <dgm:pt modelId="{1FE8CCF6-4E06-46D9-9B80-A84613108A4D}" type="pres">
      <dgm:prSet presAssocID="{D2A19054-6956-4D13-9A50-73E3DDBC7791}" presName="background2" presStyleLbl="node2" presStyleIdx="0" presStyleCnt="2"/>
      <dgm:spPr/>
    </dgm:pt>
    <dgm:pt modelId="{E8DFCA97-0392-4B9B-B899-3B5506799126}" type="pres">
      <dgm:prSet presAssocID="{D2A19054-6956-4D13-9A50-73E3DDBC7791}" presName="text2" presStyleLbl="fgAcc2" presStyleIdx="0" presStyleCnt="2" custLinFactNeighborX="70432" custLinFactNeighborY="93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F9CF32D-408C-4726-867C-62F6A71E0EF5}" type="pres">
      <dgm:prSet presAssocID="{D2A19054-6956-4D13-9A50-73E3DDBC7791}" presName="hierChild3" presStyleCnt="0"/>
      <dgm:spPr/>
    </dgm:pt>
    <dgm:pt modelId="{85E05A84-DADE-4B0B-BC8B-053CA24B0471}" type="pres">
      <dgm:prSet presAssocID="{26615294-6208-47A4-BAE6-AC136388B5E8}" presName="Name17" presStyleLbl="parChTrans1D3" presStyleIdx="0" presStyleCnt="1"/>
      <dgm:spPr/>
      <dgm:t>
        <a:bodyPr/>
        <a:lstStyle/>
        <a:p>
          <a:endParaRPr lang="en-GB"/>
        </a:p>
      </dgm:t>
    </dgm:pt>
    <dgm:pt modelId="{26BE83A5-093C-4D27-A8A6-8E2A4727BA35}" type="pres">
      <dgm:prSet presAssocID="{404F7FC9-714F-4EFB-917F-F21A8516649E}" presName="hierRoot3" presStyleCnt="0"/>
      <dgm:spPr/>
    </dgm:pt>
    <dgm:pt modelId="{7A65514D-5B1D-4D5E-B16A-A504101DB58A}" type="pres">
      <dgm:prSet presAssocID="{404F7FC9-714F-4EFB-917F-F21A8516649E}" presName="composite3" presStyleCnt="0"/>
      <dgm:spPr/>
    </dgm:pt>
    <dgm:pt modelId="{C39F4FCB-271F-44D9-B4FE-7B0CBBA3F72F}" type="pres">
      <dgm:prSet presAssocID="{404F7FC9-714F-4EFB-917F-F21A8516649E}" presName="background3" presStyleLbl="node3" presStyleIdx="0" presStyleCnt="1"/>
      <dgm:spPr/>
    </dgm:pt>
    <dgm:pt modelId="{7B3916DD-B474-48FE-A42B-CE2C69C66F3D}" type="pres">
      <dgm:prSet presAssocID="{404F7FC9-714F-4EFB-917F-F21A8516649E}" presName="text3" presStyleLbl="fgAcc3" presStyleIdx="0" presStyleCnt="1" custLinFactNeighborX="21193" custLinFactNeighborY="-435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D4EF437-29D8-4353-B881-B1FF763E0BFD}" type="pres">
      <dgm:prSet presAssocID="{404F7FC9-714F-4EFB-917F-F21A8516649E}" presName="hierChild4" presStyleCnt="0"/>
      <dgm:spPr/>
    </dgm:pt>
    <dgm:pt modelId="{CB057B9D-3453-4D3C-AA50-A502F3029DEC}" type="pres">
      <dgm:prSet presAssocID="{E8BDD3EF-387C-4889-ABCE-E8CDC9B2BAE3}" presName="Name10" presStyleLbl="parChTrans1D2" presStyleIdx="1" presStyleCnt="2"/>
      <dgm:spPr/>
      <dgm:t>
        <a:bodyPr/>
        <a:lstStyle/>
        <a:p>
          <a:endParaRPr lang="en-GB"/>
        </a:p>
      </dgm:t>
    </dgm:pt>
    <dgm:pt modelId="{31B85E13-5A40-47D5-9521-C7ECACC8DA91}" type="pres">
      <dgm:prSet presAssocID="{E3BDEEB1-BF7B-4A89-B65F-4450F7F5E1DB}" presName="hierRoot2" presStyleCnt="0"/>
      <dgm:spPr/>
    </dgm:pt>
    <dgm:pt modelId="{64AF839E-F1A7-47B5-B3AA-DB7ABB06BF92}" type="pres">
      <dgm:prSet presAssocID="{E3BDEEB1-BF7B-4A89-B65F-4450F7F5E1DB}" presName="composite2" presStyleCnt="0"/>
      <dgm:spPr/>
    </dgm:pt>
    <dgm:pt modelId="{D1D44793-3F5A-4B63-AEFF-C03F3D6EE508}" type="pres">
      <dgm:prSet presAssocID="{E3BDEEB1-BF7B-4A89-B65F-4450F7F5E1DB}" presName="background2" presStyleLbl="node2" presStyleIdx="1" presStyleCnt="2"/>
      <dgm:spPr/>
    </dgm:pt>
    <dgm:pt modelId="{8F567DFA-1301-45A8-AC9B-1697288903B1}" type="pres">
      <dgm:prSet presAssocID="{E3BDEEB1-BF7B-4A89-B65F-4450F7F5E1DB}" presName="text2" presStyleLbl="fgAcc2" presStyleIdx="1" presStyleCnt="2" custLinFactX="14104" custLinFactNeighborX="100000" custLinFactNeighborY="93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505AE17-DBFB-44F8-A06C-0960B22669C4}" type="pres">
      <dgm:prSet presAssocID="{E3BDEEB1-BF7B-4A89-B65F-4450F7F5E1DB}" presName="hierChild3" presStyleCnt="0"/>
      <dgm:spPr/>
    </dgm:pt>
    <dgm:pt modelId="{EF4635AE-56EB-44D7-9756-B842E7B4E164}" type="pres">
      <dgm:prSet presAssocID="{09713CED-532C-4B10-BB79-34C7545BCA2C}" presName="hierRoot1" presStyleCnt="0"/>
      <dgm:spPr/>
    </dgm:pt>
    <dgm:pt modelId="{B74EABAE-0556-4B4B-9F9E-10E9AD15310C}" type="pres">
      <dgm:prSet presAssocID="{09713CED-532C-4B10-BB79-34C7545BCA2C}" presName="composite" presStyleCnt="0"/>
      <dgm:spPr/>
    </dgm:pt>
    <dgm:pt modelId="{43FE552F-8F7B-4BA2-93F4-1F42E0139360}" type="pres">
      <dgm:prSet presAssocID="{09713CED-532C-4B10-BB79-34C7545BCA2C}" presName="background" presStyleLbl="node0" presStyleIdx="1" presStyleCnt="3"/>
      <dgm:spPr/>
    </dgm:pt>
    <dgm:pt modelId="{58B61E51-5CE5-4B3B-A25C-1D7FFA1192B0}" type="pres">
      <dgm:prSet presAssocID="{09713CED-532C-4B10-BB79-34C7545BCA2C}" presName="text" presStyleLbl="fgAcc0" presStyleIdx="1" presStyleCnt="3" custLinFactNeighborX="69049" custLinFactNeighborY="-109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ACF4EE-90B0-4D2E-8EC0-33BD03B6EE87}" type="pres">
      <dgm:prSet presAssocID="{09713CED-532C-4B10-BB79-34C7545BCA2C}" presName="hierChild2" presStyleCnt="0"/>
      <dgm:spPr/>
    </dgm:pt>
    <dgm:pt modelId="{6DBE995F-B320-436E-9AEE-ED501AC8AAFF}" type="pres">
      <dgm:prSet presAssocID="{96F15443-70B6-4F97-9C86-4EA47B1B82F1}" presName="hierRoot1" presStyleCnt="0"/>
      <dgm:spPr/>
    </dgm:pt>
    <dgm:pt modelId="{EFC9E0EB-2216-4255-88CD-2ED2FC592375}" type="pres">
      <dgm:prSet presAssocID="{96F15443-70B6-4F97-9C86-4EA47B1B82F1}" presName="composite" presStyleCnt="0"/>
      <dgm:spPr/>
    </dgm:pt>
    <dgm:pt modelId="{E1EFB42C-C586-44A0-9856-E6DC2E285C8C}" type="pres">
      <dgm:prSet presAssocID="{96F15443-70B6-4F97-9C86-4EA47B1B82F1}" presName="background" presStyleLbl="node0" presStyleIdx="2" presStyleCnt="3"/>
      <dgm:spPr/>
    </dgm:pt>
    <dgm:pt modelId="{79DDB629-A3CD-4DAF-8A53-CAC5BBDFE253}" type="pres">
      <dgm:prSet presAssocID="{96F15443-70B6-4F97-9C86-4EA47B1B82F1}" presName="text" presStyleLbl="fgAcc0" presStyleIdx="2" presStyleCnt="3" custLinFactX="-154638" custLinFactNeighborX="-200000" custLinFactNeighborY="4530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132EBC8-9EC1-4D2B-9B4B-FC40C5F2929E}" type="pres">
      <dgm:prSet presAssocID="{96F15443-70B6-4F97-9C86-4EA47B1B82F1}" presName="hierChild2" presStyleCnt="0"/>
      <dgm:spPr/>
    </dgm:pt>
  </dgm:ptLst>
  <dgm:cxnLst>
    <dgm:cxn modelId="{600CF60B-65D2-497D-8E04-C5D4ED0434D1}" type="presOf" srcId="{E3BDEEB1-BF7B-4A89-B65F-4450F7F5E1DB}" destId="{8F567DFA-1301-45A8-AC9B-1697288903B1}" srcOrd="0" destOrd="0" presId="urn:microsoft.com/office/officeart/2005/8/layout/hierarchy1"/>
    <dgm:cxn modelId="{A10621A7-976A-4401-A1CB-4C1BF0D7F8B9}" type="presOf" srcId="{404F7FC9-714F-4EFB-917F-F21A8516649E}" destId="{7B3916DD-B474-48FE-A42B-CE2C69C66F3D}" srcOrd="0" destOrd="0" presId="urn:microsoft.com/office/officeart/2005/8/layout/hierarchy1"/>
    <dgm:cxn modelId="{6BA549FF-DD4D-42F9-8403-7601E9EAF607}" type="presOf" srcId="{09713CED-532C-4B10-BB79-34C7545BCA2C}" destId="{58B61E51-5CE5-4B3B-A25C-1D7FFA1192B0}" srcOrd="0" destOrd="0" presId="urn:microsoft.com/office/officeart/2005/8/layout/hierarchy1"/>
    <dgm:cxn modelId="{929D3D69-85AF-45B2-8D89-3CE711B1D662}" srcId="{88DDF06A-2DD9-40A6-A8B2-43466941771C}" destId="{957C8A66-D219-4457-A830-CAD4E56E1F09}" srcOrd="0" destOrd="0" parTransId="{1AEB0220-FE02-492A-A825-CA418601637F}" sibTransId="{E9F931D1-8309-41D4-8C9C-555CB821D1E0}"/>
    <dgm:cxn modelId="{E4FF7259-7244-4827-9486-31938E803B7E}" type="presOf" srcId="{26615294-6208-47A4-BAE6-AC136388B5E8}" destId="{85E05A84-DADE-4B0B-BC8B-053CA24B0471}" srcOrd="0" destOrd="0" presId="urn:microsoft.com/office/officeart/2005/8/layout/hierarchy1"/>
    <dgm:cxn modelId="{0C7FA36F-1679-4691-A6AF-0454AC7C0765}" srcId="{88DDF06A-2DD9-40A6-A8B2-43466941771C}" destId="{09713CED-532C-4B10-BB79-34C7545BCA2C}" srcOrd="1" destOrd="0" parTransId="{DB6E3EBE-4271-4F6C-8E2D-436DE906897F}" sibTransId="{962F8E5A-3D53-462B-89AD-3BAA4946D560}"/>
    <dgm:cxn modelId="{117F1E97-8C63-4D8D-B31A-440FFEE51167}" srcId="{D2A19054-6956-4D13-9A50-73E3DDBC7791}" destId="{404F7FC9-714F-4EFB-917F-F21A8516649E}" srcOrd="0" destOrd="0" parTransId="{26615294-6208-47A4-BAE6-AC136388B5E8}" sibTransId="{B906A5A3-AE7E-49B4-A730-F878D3640F83}"/>
    <dgm:cxn modelId="{CCFBB725-C5C2-4958-84A9-348F5FD81223}" type="presOf" srcId="{E8BDD3EF-387C-4889-ABCE-E8CDC9B2BAE3}" destId="{CB057B9D-3453-4D3C-AA50-A502F3029DEC}" srcOrd="0" destOrd="0" presId="urn:microsoft.com/office/officeart/2005/8/layout/hierarchy1"/>
    <dgm:cxn modelId="{0369D844-6BEF-48D6-8F0D-58263DC35121}" type="presOf" srcId="{ED021E2B-8A4C-4013-A429-D7BA28753F5F}" destId="{6F6E55BF-ABED-4396-BC92-9C88067A1107}" srcOrd="0" destOrd="0" presId="urn:microsoft.com/office/officeart/2005/8/layout/hierarchy1"/>
    <dgm:cxn modelId="{648DD80E-BCE0-4074-9A79-A94E5838C09B}" type="presOf" srcId="{D2A19054-6956-4D13-9A50-73E3DDBC7791}" destId="{E8DFCA97-0392-4B9B-B899-3B5506799126}" srcOrd="0" destOrd="0" presId="urn:microsoft.com/office/officeart/2005/8/layout/hierarchy1"/>
    <dgm:cxn modelId="{272F1174-B02F-45F4-A945-97858FE90CC4}" type="presOf" srcId="{957C8A66-D219-4457-A830-CAD4E56E1F09}" destId="{468F6945-4A5C-417A-91EC-09AA998E9EEE}" srcOrd="0" destOrd="0" presId="urn:microsoft.com/office/officeart/2005/8/layout/hierarchy1"/>
    <dgm:cxn modelId="{B7440A64-7F22-4819-94C2-1785F1866480}" srcId="{957C8A66-D219-4457-A830-CAD4E56E1F09}" destId="{E3BDEEB1-BF7B-4A89-B65F-4450F7F5E1DB}" srcOrd="1" destOrd="0" parTransId="{E8BDD3EF-387C-4889-ABCE-E8CDC9B2BAE3}" sibTransId="{E384016E-EC9A-4528-9FF2-0A70FBA6F6A4}"/>
    <dgm:cxn modelId="{D7A3628D-469D-4FF7-9CA3-7AF291BD50D7}" type="presOf" srcId="{96F15443-70B6-4F97-9C86-4EA47B1B82F1}" destId="{79DDB629-A3CD-4DAF-8A53-CAC5BBDFE253}" srcOrd="0" destOrd="0" presId="urn:microsoft.com/office/officeart/2005/8/layout/hierarchy1"/>
    <dgm:cxn modelId="{54420022-5191-4B58-B499-45B5F4EF6BA3}" srcId="{88DDF06A-2DD9-40A6-A8B2-43466941771C}" destId="{96F15443-70B6-4F97-9C86-4EA47B1B82F1}" srcOrd="2" destOrd="0" parTransId="{A2EEDBD2-EABA-43D1-845B-A2E8C3AF0918}" sibTransId="{CB9D99EB-179C-4EDC-8D78-8262802F9470}"/>
    <dgm:cxn modelId="{E7124198-2B7F-45BA-8FEE-431B9305981D}" type="presOf" srcId="{88DDF06A-2DD9-40A6-A8B2-43466941771C}" destId="{1FA15FEF-23A0-4203-BEB1-0EF156323381}" srcOrd="0" destOrd="0" presId="urn:microsoft.com/office/officeart/2005/8/layout/hierarchy1"/>
    <dgm:cxn modelId="{E3CE041E-3AF1-4ED9-A208-B88CD9A520F5}" srcId="{957C8A66-D219-4457-A830-CAD4E56E1F09}" destId="{D2A19054-6956-4D13-9A50-73E3DDBC7791}" srcOrd="0" destOrd="0" parTransId="{ED021E2B-8A4C-4013-A429-D7BA28753F5F}" sibTransId="{45046BE4-3803-4B62-BE55-77A3FBF8A4F2}"/>
    <dgm:cxn modelId="{ACAB5290-7BEF-4F91-A7B1-11F7EBFBF993}" type="presParOf" srcId="{1FA15FEF-23A0-4203-BEB1-0EF156323381}" destId="{51C2FF22-295D-4AAD-8085-ED4F0B388F60}" srcOrd="0" destOrd="0" presId="urn:microsoft.com/office/officeart/2005/8/layout/hierarchy1"/>
    <dgm:cxn modelId="{3901A8C6-FADB-454F-97C1-B9740311450B}" type="presParOf" srcId="{51C2FF22-295D-4AAD-8085-ED4F0B388F60}" destId="{791A5393-9FAF-48B6-AF1C-02104E87A72B}" srcOrd="0" destOrd="0" presId="urn:microsoft.com/office/officeart/2005/8/layout/hierarchy1"/>
    <dgm:cxn modelId="{9C945108-E3D4-4C7B-9284-F0357AC9784D}" type="presParOf" srcId="{791A5393-9FAF-48B6-AF1C-02104E87A72B}" destId="{B22D80C4-6118-485E-8FE7-22BBA3CD4BCC}" srcOrd="0" destOrd="0" presId="urn:microsoft.com/office/officeart/2005/8/layout/hierarchy1"/>
    <dgm:cxn modelId="{459960CB-24DA-42B2-9EBD-D326053DBE5C}" type="presParOf" srcId="{791A5393-9FAF-48B6-AF1C-02104E87A72B}" destId="{468F6945-4A5C-417A-91EC-09AA998E9EEE}" srcOrd="1" destOrd="0" presId="urn:microsoft.com/office/officeart/2005/8/layout/hierarchy1"/>
    <dgm:cxn modelId="{16A4A32E-6572-4EF1-BF4E-0ACAB291D3C8}" type="presParOf" srcId="{51C2FF22-295D-4AAD-8085-ED4F0B388F60}" destId="{4064E441-91D7-42AA-A635-B5C00FEEA056}" srcOrd="1" destOrd="0" presId="urn:microsoft.com/office/officeart/2005/8/layout/hierarchy1"/>
    <dgm:cxn modelId="{DC384A3B-7205-4169-AA77-B599AF00B429}" type="presParOf" srcId="{4064E441-91D7-42AA-A635-B5C00FEEA056}" destId="{6F6E55BF-ABED-4396-BC92-9C88067A1107}" srcOrd="0" destOrd="0" presId="urn:microsoft.com/office/officeart/2005/8/layout/hierarchy1"/>
    <dgm:cxn modelId="{DF48DA1E-F655-44E1-8E49-3C4F3B3B0529}" type="presParOf" srcId="{4064E441-91D7-42AA-A635-B5C00FEEA056}" destId="{32864470-335E-400D-B771-193A845CF29A}" srcOrd="1" destOrd="0" presId="urn:microsoft.com/office/officeart/2005/8/layout/hierarchy1"/>
    <dgm:cxn modelId="{E5314760-135B-48EA-BA0B-7C34B596F78B}" type="presParOf" srcId="{32864470-335E-400D-B771-193A845CF29A}" destId="{7F6D96E2-820C-47EB-8A80-D4F56A6913C6}" srcOrd="0" destOrd="0" presId="urn:microsoft.com/office/officeart/2005/8/layout/hierarchy1"/>
    <dgm:cxn modelId="{DD72B587-021E-4D04-8C75-75DF2ED02754}" type="presParOf" srcId="{7F6D96E2-820C-47EB-8A80-D4F56A6913C6}" destId="{1FE8CCF6-4E06-46D9-9B80-A84613108A4D}" srcOrd="0" destOrd="0" presId="urn:microsoft.com/office/officeart/2005/8/layout/hierarchy1"/>
    <dgm:cxn modelId="{DDB3ABC4-E19C-47A0-A0D8-5FDFB2819ADF}" type="presParOf" srcId="{7F6D96E2-820C-47EB-8A80-D4F56A6913C6}" destId="{E8DFCA97-0392-4B9B-B899-3B5506799126}" srcOrd="1" destOrd="0" presId="urn:microsoft.com/office/officeart/2005/8/layout/hierarchy1"/>
    <dgm:cxn modelId="{AD44C589-8B02-4EC9-B43E-94CE7CC7D432}" type="presParOf" srcId="{32864470-335E-400D-B771-193A845CF29A}" destId="{7F9CF32D-408C-4726-867C-62F6A71E0EF5}" srcOrd="1" destOrd="0" presId="urn:microsoft.com/office/officeart/2005/8/layout/hierarchy1"/>
    <dgm:cxn modelId="{A1C2ACA9-6B8F-4920-9CB1-36BCD5081AE6}" type="presParOf" srcId="{7F9CF32D-408C-4726-867C-62F6A71E0EF5}" destId="{85E05A84-DADE-4B0B-BC8B-053CA24B0471}" srcOrd="0" destOrd="0" presId="urn:microsoft.com/office/officeart/2005/8/layout/hierarchy1"/>
    <dgm:cxn modelId="{A26286BF-E65B-498D-A86F-B041EAB52885}" type="presParOf" srcId="{7F9CF32D-408C-4726-867C-62F6A71E0EF5}" destId="{26BE83A5-093C-4D27-A8A6-8E2A4727BA35}" srcOrd="1" destOrd="0" presId="urn:microsoft.com/office/officeart/2005/8/layout/hierarchy1"/>
    <dgm:cxn modelId="{5B34BB9C-C9AC-4634-9A46-58570A14244B}" type="presParOf" srcId="{26BE83A5-093C-4D27-A8A6-8E2A4727BA35}" destId="{7A65514D-5B1D-4D5E-B16A-A504101DB58A}" srcOrd="0" destOrd="0" presId="urn:microsoft.com/office/officeart/2005/8/layout/hierarchy1"/>
    <dgm:cxn modelId="{DAA67C02-DF25-4E91-80F3-D0380CFF9F43}" type="presParOf" srcId="{7A65514D-5B1D-4D5E-B16A-A504101DB58A}" destId="{C39F4FCB-271F-44D9-B4FE-7B0CBBA3F72F}" srcOrd="0" destOrd="0" presId="urn:microsoft.com/office/officeart/2005/8/layout/hierarchy1"/>
    <dgm:cxn modelId="{E2FDF517-AB14-42CC-9F55-595877E96E55}" type="presParOf" srcId="{7A65514D-5B1D-4D5E-B16A-A504101DB58A}" destId="{7B3916DD-B474-48FE-A42B-CE2C69C66F3D}" srcOrd="1" destOrd="0" presId="urn:microsoft.com/office/officeart/2005/8/layout/hierarchy1"/>
    <dgm:cxn modelId="{75CC4CFF-A7B0-45E7-93F1-533DFCA21494}" type="presParOf" srcId="{26BE83A5-093C-4D27-A8A6-8E2A4727BA35}" destId="{CD4EF437-29D8-4353-B881-B1FF763E0BFD}" srcOrd="1" destOrd="0" presId="urn:microsoft.com/office/officeart/2005/8/layout/hierarchy1"/>
    <dgm:cxn modelId="{5942E9A2-909F-4E3F-9B3E-CACE68CB25AC}" type="presParOf" srcId="{4064E441-91D7-42AA-A635-B5C00FEEA056}" destId="{CB057B9D-3453-4D3C-AA50-A502F3029DEC}" srcOrd="2" destOrd="0" presId="urn:microsoft.com/office/officeart/2005/8/layout/hierarchy1"/>
    <dgm:cxn modelId="{1D0B013F-7322-4835-8832-6E704D79BCE5}" type="presParOf" srcId="{4064E441-91D7-42AA-A635-B5C00FEEA056}" destId="{31B85E13-5A40-47D5-9521-C7ECACC8DA91}" srcOrd="3" destOrd="0" presId="urn:microsoft.com/office/officeart/2005/8/layout/hierarchy1"/>
    <dgm:cxn modelId="{BC43A9DD-C5F7-4BA0-89B3-F7E142EC5705}" type="presParOf" srcId="{31B85E13-5A40-47D5-9521-C7ECACC8DA91}" destId="{64AF839E-F1A7-47B5-B3AA-DB7ABB06BF92}" srcOrd="0" destOrd="0" presId="urn:microsoft.com/office/officeart/2005/8/layout/hierarchy1"/>
    <dgm:cxn modelId="{6B21938A-65FA-4C8E-B42B-9FB8550A8580}" type="presParOf" srcId="{64AF839E-F1A7-47B5-B3AA-DB7ABB06BF92}" destId="{D1D44793-3F5A-4B63-AEFF-C03F3D6EE508}" srcOrd="0" destOrd="0" presId="urn:microsoft.com/office/officeart/2005/8/layout/hierarchy1"/>
    <dgm:cxn modelId="{73BA2DFA-5635-46C9-A4D6-F392BBFAACF3}" type="presParOf" srcId="{64AF839E-F1A7-47B5-B3AA-DB7ABB06BF92}" destId="{8F567DFA-1301-45A8-AC9B-1697288903B1}" srcOrd="1" destOrd="0" presId="urn:microsoft.com/office/officeart/2005/8/layout/hierarchy1"/>
    <dgm:cxn modelId="{5FB71B05-E575-4A93-9D52-9B5D9D04374E}" type="presParOf" srcId="{31B85E13-5A40-47D5-9521-C7ECACC8DA91}" destId="{D505AE17-DBFB-44F8-A06C-0960B22669C4}" srcOrd="1" destOrd="0" presId="urn:microsoft.com/office/officeart/2005/8/layout/hierarchy1"/>
    <dgm:cxn modelId="{17BF21A2-BE9C-476C-9510-1AD009F7C1A8}" type="presParOf" srcId="{1FA15FEF-23A0-4203-BEB1-0EF156323381}" destId="{EF4635AE-56EB-44D7-9756-B842E7B4E164}" srcOrd="1" destOrd="0" presId="urn:microsoft.com/office/officeart/2005/8/layout/hierarchy1"/>
    <dgm:cxn modelId="{40C84476-9D32-4198-8C61-D07970CB9824}" type="presParOf" srcId="{EF4635AE-56EB-44D7-9756-B842E7B4E164}" destId="{B74EABAE-0556-4B4B-9F9E-10E9AD15310C}" srcOrd="0" destOrd="0" presId="urn:microsoft.com/office/officeart/2005/8/layout/hierarchy1"/>
    <dgm:cxn modelId="{DD9ABA9E-CAAD-4B2F-85A9-5D3BE0054D2E}" type="presParOf" srcId="{B74EABAE-0556-4B4B-9F9E-10E9AD15310C}" destId="{43FE552F-8F7B-4BA2-93F4-1F42E0139360}" srcOrd="0" destOrd="0" presId="urn:microsoft.com/office/officeart/2005/8/layout/hierarchy1"/>
    <dgm:cxn modelId="{91D12D38-083E-4C97-85CA-EB6D349453E4}" type="presParOf" srcId="{B74EABAE-0556-4B4B-9F9E-10E9AD15310C}" destId="{58B61E51-5CE5-4B3B-A25C-1D7FFA1192B0}" srcOrd="1" destOrd="0" presId="urn:microsoft.com/office/officeart/2005/8/layout/hierarchy1"/>
    <dgm:cxn modelId="{97E29652-F639-4800-A470-96C101AC443F}" type="presParOf" srcId="{EF4635AE-56EB-44D7-9756-B842E7B4E164}" destId="{AFACF4EE-90B0-4D2E-8EC0-33BD03B6EE87}" srcOrd="1" destOrd="0" presId="urn:microsoft.com/office/officeart/2005/8/layout/hierarchy1"/>
    <dgm:cxn modelId="{E2AA6A4F-08F0-4E02-90A6-0F717D495F4E}" type="presParOf" srcId="{1FA15FEF-23A0-4203-BEB1-0EF156323381}" destId="{6DBE995F-B320-436E-9AEE-ED501AC8AAFF}" srcOrd="2" destOrd="0" presId="urn:microsoft.com/office/officeart/2005/8/layout/hierarchy1"/>
    <dgm:cxn modelId="{D818E9EE-C596-4F3A-BF24-4BE64C635DEF}" type="presParOf" srcId="{6DBE995F-B320-436E-9AEE-ED501AC8AAFF}" destId="{EFC9E0EB-2216-4255-88CD-2ED2FC592375}" srcOrd="0" destOrd="0" presId="urn:microsoft.com/office/officeart/2005/8/layout/hierarchy1"/>
    <dgm:cxn modelId="{B043ACAE-2A68-4747-ABB3-BA1006C31F7B}" type="presParOf" srcId="{EFC9E0EB-2216-4255-88CD-2ED2FC592375}" destId="{E1EFB42C-C586-44A0-9856-E6DC2E285C8C}" srcOrd="0" destOrd="0" presId="urn:microsoft.com/office/officeart/2005/8/layout/hierarchy1"/>
    <dgm:cxn modelId="{BCFEE6C4-6563-4D39-A5C6-B7023C4BC8ED}" type="presParOf" srcId="{EFC9E0EB-2216-4255-88CD-2ED2FC592375}" destId="{79DDB629-A3CD-4DAF-8A53-CAC5BBDFE253}" srcOrd="1" destOrd="0" presId="urn:microsoft.com/office/officeart/2005/8/layout/hierarchy1"/>
    <dgm:cxn modelId="{58F23423-D272-4425-AEE2-03BB684FEE38}" type="presParOf" srcId="{6DBE995F-B320-436E-9AEE-ED501AC8AAFF}" destId="{4132EBC8-9EC1-4D2B-9B4B-FC40C5F2929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2ADF3A-5C70-4D35-B80C-FE54779CC38B}">
      <dsp:nvSpPr>
        <dsp:cNvPr id="0" name=""/>
        <dsp:cNvSpPr/>
      </dsp:nvSpPr>
      <dsp:spPr>
        <a:xfrm>
          <a:off x="1097628" y="2417243"/>
          <a:ext cx="2395433" cy="288592"/>
        </a:xfrm>
        <a:custGeom>
          <a:avLst/>
          <a:gdLst/>
          <a:ahLst/>
          <a:cxnLst/>
          <a:rect l="0" t="0" r="0" b="0"/>
          <a:pathLst>
            <a:path>
              <a:moveTo>
                <a:pt x="2395433" y="0"/>
              </a:moveTo>
              <a:lnTo>
                <a:pt x="2395433" y="198654"/>
              </a:lnTo>
              <a:lnTo>
                <a:pt x="0" y="198654"/>
              </a:lnTo>
              <a:lnTo>
                <a:pt x="0" y="288592"/>
              </a:lnTo>
            </a:path>
          </a:pathLst>
        </a:custGeom>
        <a:noFill/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30B988-45E7-48A5-BE2F-C0DC0D1E1FF8}">
      <dsp:nvSpPr>
        <dsp:cNvPr id="0" name=""/>
        <dsp:cNvSpPr/>
      </dsp:nvSpPr>
      <dsp:spPr>
        <a:xfrm>
          <a:off x="3493062" y="3270361"/>
          <a:ext cx="174428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744282" y="45720"/>
              </a:lnTo>
              <a:lnTo>
                <a:pt x="1744282" y="93118"/>
              </a:lnTo>
            </a:path>
          </a:pathLst>
        </a:custGeom>
        <a:noFill/>
        <a:ln w="25400" cap="flat" cmpd="sng" algn="ctr">
          <a:solidFill>
            <a:schemeClr val="accent1">
              <a:lumMod val="5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F9620-BD9C-4751-B790-7F546B21EAF7}">
      <dsp:nvSpPr>
        <dsp:cNvPr id="0" name=""/>
        <dsp:cNvSpPr/>
      </dsp:nvSpPr>
      <dsp:spPr>
        <a:xfrm>
          <a:off x="3447342" y="2417243"/>
          <a:ext cx="91440" cy="2823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2353"/>
              </a:lnTo>
            </a:path>
          </a:pathLst>
        </a:custGeom>
        <a:noFill/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085D39-2430-499D-9087-BFB4B1A9B211}">
      <dsp:nvSpPr>
        <dsp:cNvPr id="0" name=""/>
        <dsp:cNvSpPr/>
      </dsp:nvSpPr>
      <dsp:spPr>
        <a:xfrm>
          <a:off x="2306477" y="2417243"/>
          <a:ext cx="1186584" cy="282353"/>
        </a:xfrm>
        <a:custGeom>
          <a:avLst/>
          <a:gdLst/>
          <a:ahLst/>
          <a:cxnLst/>
          <a:rect l="0" t="0" r="0" b="0"/>
          <a:pathLst>
            <a:path>
              <a:moveTo>
                <a:pt x="1186584" y="0"/>
              </a:moveTo>
              <a:lnTo>
                <a:pt x="1186584" y="192415"/>
              </a:lnTo>
              <a:lnTo>
                <a:pt x="0" y="192415"/>
              </a:lnTo>
              <a:lnTo>
                <a:pt x="0" y="2823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C2FF4C-1DC7-483C-8BA2-80DBD0C10902}">
      <dsp:nvSpPr>
        <dsp:cNvPr id="0" name=""/>
        <dsp:cNvSpPr/>
      </dsp:nvSpPr>
      <dsp:spPr>
        <a:xfrm>
          <a:off x="3447342" y="1518405"/>
          <a:ext cx="91440" cy="2823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2353"/>
              </a:lnTo>
            </a:path>
          </a:pathLst>
        </a:custGeom>
        <a:noFill/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E120A4-CF71-4FE6-A979-130E06E8078E}">
      <dsp:nvSpPr>
        <dsp:cNvPr id="0" name=""/>
        <dsp:cNvSpPr/>
      </dsp:nvSpPr>
      <dsp:spPr>
        <a:xfrm>
          <a:off x="3447342" y="619567"/>
          <a:ext cx="91440" cy="2823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2353"/>
              </a:lnTo>
            </a:path>
          </a:pathLst>
        </a:custGeom>
        <a:noFill/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D90BDF-8DE4-437A-88B3-67C0297DD1D9}">
      <dsp:nvSpPr>
        <dsp:cNvPr id="0" name=""/>
        <dsp:cNvSpPr/>
      </dsp:nvSpPr>
      <dsp:spPr>
        <a:xfrm>
          <a:off x="3007641" y="3082"/>
          <a:ext cx="970842" cy="6164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17113E-790B-4C03-AF28-BA176EA336AC}">
      <dsp:nvSpPr>
        <dsp:cNvPr id="0" name=""/>
        <dsp:cNvSpPr/>
      </dsp:nvSpPr>
      <dsp:spPr>
        <a:xfrm>
          <a:off x="3115512" y="105560"/>
          <a:ext cx="970842" cy="616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Energy Act [Bill]</a:t>
          </a:r>
          <a:endParaRPr lang="en-GB" sz="900" kern="1200" dirty="0"/>
        </a:p>
      </dsp:txBody>
      <dsp:txXfrm>
        <a:off x="3133568" y="123616"/>
        <a:ext cx="934730" cy="580372"/>
      </dsp:txXfrm>
    </dsp:sp>
    <dsp:sp modelId="{E679FA5C-EA67-4D87-B0A4-EDDB15764D62}">
      <dsp:nvSpPr>
        <dsp:cNvPr id="0" name=""/>
        <dsp:cNvSpPr/>
      </dsp:nvSpPr>
      <dsp:spPr>
        <a:xfrm>
          <a:off x="3007641" y="901920"/>
          <a:ext cx="970842" cy="6164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A0331-E337-4925-B5B9-DC1A576DFDDD}">
      <dsp:nvSpPr>
        <dsp:cNvPr id="0" name=""/>
        <dsp:cNvSpPr/>
      </dsp:nvSpPr>
      <dsp:spPr>
        <a:xfrm>
          <a:off x="3115512" y="1004398"/>
          <a:ext cx="970842" cy="616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Electricity capacity regulations</a:t>
          </a:r>
          <a:endParaRPr lang="en-GB" sz="900" kern="1200" dirty="0"/>
        </a:p>
      </dsp:txBody>
      <dsp:txXfrm>
        <a:off x="3133568" y="1022454"/>
        <a:ext cx="934730" cy="580372"/>
      </dsp:txXfrm>
    </dsp:sp>
    <dsp:sp modelId="{6306AD4C-F3DF-4EBD-B4DB-D9E85EA7C21B}">
      <dsp:nvSpPr>
        <dsp:cNvPr id="0" name=""/>
        <dsp:cNvSpPr/>
      </dsp:nvSpPr>
      <dsp:spPr>
        <a:xfrm>
          <a:off x="3007641" y="1800758"/>
          <a:ext cx="970842" cy="6164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A9A1CA-2136-4749-94A1-5855B3BACBA9}">
      <dsp:nvSpPr>
        <dsp:cNvPr id="0" name=""/>
        <dsp:cNvSpPr/>
      </dsp:nvSpPr>
      <dsp:spPr>
        <a:xfrm>
          <a:off x="3115512" y="1903236"/>
          <a:ext cx="970842" cy="616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Capacity Market rules</a:t>
          </a:r>
          <a:endParaRPr lang="en-GB" sz="900" kern="1200" dirty="0"/>
        </a:p>
      </dsp:txBody>
      <dsp:txXfrm>
        <a:off x="3133568" y="1921292"/>
        <a:ext cx="934730" cy="580372"/>
      </dsp:txXfrm>
    </dsp:sp>
    <dsp:sp modelId="{6897B515-E8BE-4B00-B313-57FB8D31CF7C}">
      <dsp:nvSpPr>
        <dsp:cNvPr id="0" name=""/>
        <dsp:cNvSpPr/>
      </dsp:nvSpPr>
      <dsp:spPr>
        <a:xfrm>
          <a:off x="1821056" y="2699596"/>
          <a:ext cx="970842" cy="6164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E216D3-E058-480C-B8C3-1B715EF9A603}">
      <dsp:nvSpPr>
        <dsp:cNvPr id="0" name=""/>
        <dsp:cNvSpPr/>
      </dsp:nvSpPr>
      <dsp:spPr>
        <a:xfrm>
          <a:off x="1928927" y="2802074"/>
          <a:ext cx="970842" cy="616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Capacity agreement</a:t>
          </a:r>
          <a:endParaRPr lang="en-GB" sz="900" kern="1200" dirty="0"/>
        </a:p>
      </dsp:txBody>
      <dsp:txXfrm>
        <a:off x="1946983" y="2820130"/>
        <a:ext cx="934730" cy="580372"/>
      </dsp:txXfrm>
    </dsp:sp>
    <dsp:sp modelId="{10FD4823-6AF1-4ED4-9FF8-86CEA5C19644}">
      <dsp:nvSpPr>
        <dsp:cNvPr id="0" name=""/>
        <dsp:cNvSpPr/>
      </dsp:nvSpPr>
      <dsp:spPr>
        <a:xfrm>
          <a:off x="3007641" y="2699596"/>
          <a:ext cx="970842" cy="6164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46CE76-F0CE-492A-9E49-29F429DB4B1A}">
      <dsp:nvSpPr>
        <dsp:cNvPr id="0" name=""/>
        <dsp:cNvSpPr/>
      </dsp:nvSpPr>
      <dsp:spPr>
        <a:xfrm>
          <a:off x="3115512" y="2802074"/>
          <a:ext cx="970842" cy="616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Governance framework for Settlement Body</a:t>
          </a:r>
          <a:endParaRPr lang="en-GB" sz="900" kern="1200" dirty="0"/>
        </a:p>
      </dsp:txBody>
      <dsp:txXfrm>
        <a:off x="3133568" y="2820130"/>
        <a:ext cx="934730" cy="580372"/>
      </dsp:txXfrm>
    </dsp:sp>
    <dsp:sp modelId="{86069C4F-D9BE-4DB6-B733-9205B1A2DFE7}">
      <dsp:nvSpPr>
        <dsp:cNvPr id="0" name=""/>
        <dsp:cNvSpPr/>
      </dsp:nvSpPr>
      <dsp:spPr>
        <a:xfrm>
          <a:off x="4751923" y="3363479"/>
          <a:ext cx="970842" cy="6164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CB7FA4-185B-4BB2-A312-53DC09DEB374}">
      <dsp:nvSpPr>
        <dsp:cNvPr id="0" name=""/>
        <dsp:cNvSpPr/>
      </dsp:nvSpPr>
      <dsp:spPr>
        <a:xfrm>
          <a:off x="4859795" y="3465957"/>
          <a:ext cx="970842" cy="616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Operating agreement with Settlement Agent</a:t>
          </a:r>
          <a:endParaRPr lang="en-GB" sz="1000" kern="1200" dirty="0"/>
        </a:p>
      </dsp:txBody>
      <dsp:txXfrm>
        <a:off x="4877851" y="3484013"/>
        <a:ext cx="934730" cy="580372"/>
      </dsp:txXfrm>
    </dsp:sp>
    <dsp:sp modelId="{ED68552D-A00D-44F1-A575-DF4D01A1B93D}">
      <dsp:nvSpPr>
        <dsp:cNvPr id="0" name=""/>
        <dsp:cNvSpPr/>
      </dsp:nvSpPr>
      <dsp:spPr>
        <a:xfrm>
          <a:off x="612207" y="2705835"/>
          <a:ext cx="970842" cy="6164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8632B3-47F1-4637-8F80-401512F6CC84}">
      <dsp:nvSpPr>
        <dsp:cNvPr id="0" name=""/>
        <dsp:cNvSpPr/>
      </dsp:nvSpPr>
      <dsp:spPr>
        <a:xfrm>
          <a:off x="720078" y="2808313"/>
          <a:ext cx="970842" cy="616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Auction guidelines</a:t>
          </a:r>
          <a:endParaRPr lang="en-GB" sz="900" kern="1200" dirty="0"/>
        </a:p>
      </dsp:txBody>
      <dsp:txXfrm>
        <a:off x="738134" y="2826369"/>
        <a:ext cx="934730" cy="580372"/>
      </dsp:txXfrm>
    </dsp:sp>
    <dsp:sp modelId="{8F58AED1-2444-4105-B42C-15F1EEEAAB89}">
      <dsp:nvSpPr>
        <dsp:cNvPr id="0" name=""/>
        <dsp:cNvSpPr/>
      </dsp:nvSpPr>
      <dsp:spPr>
        <a:xfrm>
          <a:off x="6628913" y="1552783"/>
          <a:ext cx="1079022" cy="616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5EB072-6206-4250-AD74-57AFB23F1A1A}">
      <dsp:nvSpPr>
        <dsp:cNvPr id="0" name=""/>
        <dsp:cNvSpPr/>
      </dsp:nvSpPr>
      <dsp:spPr>
        <a:xfrm>
          <a:off x="6736784" y="1655261"/>
          <a:ext cx="1079022" cy="616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Existing industry codes</a:t>
          </a:r>
          <a:endParaRPr lang="en-GB" sz="900" kern="1200" dirty="0"/>
        </a:p>
      </dsp:txBody>
      <dsp:txXfrm>
        <a:off x="6754840" y="1673317"/>
        <a:ext cx="1042910" cy="580378"/>
      </dsp:txXfrm>
    </dsp:sp>
    <dsp:sp modelId="{90DA3300-4A25-4C0F-BAEF-53502D1F2849}">
      <dsp:nvSpPr>
        <dsp:cNvPr id="0" name=""/>
        <dsp:cNvSpPr/>
      </dsp:nvSpPr>
      <dsp:spPr>
        <a:xfrm>
          <a:off x="6600440" y="527853"/>
          <a:ext cx="1079022" cy="616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F4822C-DB9A-4838-9891-519294F8A367}">
      <dsp:nvSpPr>
        <dsp:cNvPr id="0" name=""/>
        <dsp:cNvSpPr/>
      </dsp:nvSpPr>
      <dsp:spPr>
        <a:xfrm>
          <a:off x="6708311" y="630331"/>
          <a:ext cx="1079022" cy="616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Existing licences</a:t>
          </a:r>
          <a:endParaRPr lang="en-GB" sz="900" kern="1200" dirty="0"/>
        </a:p>
      </dsp:txBody>
      <dsp:txXfrm>
        <a:off x="6726367" y="648387"/>
        <a:ext cx="1042910" cy="5803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57B9D-3453-4D3C-AA50-A502F3029DEC}">
      <dsp:nvSpPr>
        <dsp:cNvPr id="0" name=""/>
        <dsp:cNvSpPr/>
      </dsp:nvSpPr>
      <dsp:spPr>
        <a:xfrm>
          <a:off x="3249189" y="1001424"/>
          <a:ext cx="2005027" cy="5433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199"/>
              </a:lnTo>
              <a:lnTo>
                <a:pt x="2005027" y="398199"/>
              </a:lnTo>
              <a:lnTo>
                <a:pt x="2005027" y="543319"/>
              </a:lnTo>
            </a:path>
          </a:pathLst>
        </a:custGeom>
        <a:noFill/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E05A84-DADE-4B0B-BC8B-053CA24B0471}">
      <dsp:nvSpPr>
        <dsp:cNvPr id="0" name=""/>
        <dsp:cNvSpPr/>
      </dsp:nvSpPr>
      <dsp:spPr>
        <a:xfrm>
          <a:off x="1884129" y="2539479"/>
          <a:ext cx="771334" cy="319504"/>
        </a:xfrm>
        <a:custGeom>
          <a:avLst/>
          <a:gdLst/>
          <a:ahLst/>
          <a:cxnLst/>
          <a:rect l="0" t="0" r="0" b="0"/>
          <a:pathLst>
            <a:path>
              <a:moveTo>
                <a:pt x="771334" y="0"/>
              </a:moveTo>
              <a:lnTo>
                <a:pt x="771334" y="174384"/>
              </a:lnTo>
              <a:lnTo>
                <a:pt x="0" y="174384"/>
              </a:lnTo>
              <a:lnTo>
                <a:pt x="0" y="319504"/>
              </a:lnTo>
            </a:path>
          </a:pathLst>
        </a:custGeom>
        <a:noFill/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6E55BF-ABED-4396-BC92-9C88067A1107}">
      <dsp:nvSpPr>
        <dsp:cNvPr id="0" name=""/>
        <dsp:cNvSpPr/>
      </dsp:nvSpPr>
      <dsp:spPr>
        <a:xfrm>
          <a:off x="2655463" y="1001424"/>
          <a:ext cx="593725" cy="543319"/>
        </a:xfrm>
        <a:custGeom>
          <a:avLst/>
          <a:gdLst/>
          <a:ahLst/>
          <a:cxnLst/>
          <a:rect l="0" t="0" r="0" b="0"/>
          <a:pathLst>
            <a:path>
              <a:moveTo>
                <a:pt x="593725" y="0"/>
              </a:moveTo>
              <a:lnTo>
                <a:pt x="593725" y="398199"/>
              </a:lnTo>
              <a:lnTo>
                <a:pt x="0" y="398199"/>
              </a:lnTo>
              <a:lnTo>
                <a:pt x="0" y="543319"/>
              </a:lnTo>
            </a:path>
          </a:pathLst>
        </a:custGeom>
        <a:noFill/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2D80C4-6118-485E-8FE7-22BBA3CD4BCC}">
      <dsp:nvSpPr>
        <dsp:cNvPr id="0" name=""/>
        <dsp:cNvSpPr/>
      </dsp:nvSpPr>
      <dsp:spPr>
        <a:xfrm>
          <a:off x="2465933" y="6689"/>
          <a:ext cx="1566511" cy="994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F6945-4A5C-417A-91EC-09AA998E9EEE}">
      <dsp:nvSpPr>
        <dsp:cNvPr id="0" name=""/>
        <dsp:cNvSpPr/>
      </dsp:nvSpPr>
      <dsp:spPr>
        <a:xfrm>
          <a:off x="2639990" y="172043"/>
          <a:ext cx="1566511" cy="9947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DECC</a:t>
          </a:r>
          <a:endParaRPr lang="en-GB" sz="1900" kern="1200" dirty="0"/>
        </a:p>
      </dsp:txBody>
      <dsp:txXfrm>
        <a:off x="2669125" y="201178"/>
        <a:ext cx="1508241" cy="936464"/>
      </dsp:txXfrm>
    </dsp:sp>
    <dsp:sp modelId="{1FE8CCF6-4E06-46D9-9B80-A84613108A4D}">
      <dsp:nvSpPr>
        <dsp:cNvPr id="0" name=""/>
        <dsp:cNvSpPr/>
      </dsp:nvSpPr>
      <dsp:spPr>
        <a:xfrm>
          <a:off x="1872207" y="1544744"/>
          <a:ext cx="1566511" cy="994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DFCA97-0392-4B9B-B899-3B5506799126}">
      <dsp:nvSpPr>
        <dsp:cNvPr id="0" name=""/>
        <dsp:cNvSpPr/>
      </dsp:nvSpPr>
      <dsp:spPr>
        <a:xfrm>
          <a:off x="2046264" y="1710098"/>
          <a:ext cx="1566511" cy="9947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Settlement body</a:t>
          </a:r>
          <a:endParaRPr lang="en-GB" sz="1900" kern="1200" dirty="0"/>
        </a:p>
      </dsp:txBody>
      <dsp:txXfrm>
        <a:off x="2075399" y="1739233"/>
        <a:ext cx="1508241" cy="936464"/>
      </dsp:txXfrm>
    </dsp:sp>
    <dsp:sp modelId="{C39F4FCB-271F-44D9-B4FE-7B0CBBA3F72F}">
      <dsp:nvSpPr>
        <dsp:cNvPr id="0" name=""/>
        <dsp:cNvSpPr/>
      </dsp:nvSpPr>
      <dsp:spPr>
        <a:xfrm>
          <a:off x="1100873" y="2858983"/>
          <a:ext cx="1566511" cy="994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3916DD-B474-48FE-A42B-CE2C69C66F3D}">
      <dsp:nvSpPr>
        <dsp:cNvPr id="0" name=""/>
        <dsp:cNvSpPr/>
      </dsp:nvSpPr>
      <dsp:spPr>
        <a:xfrm>
          <a:off x="1274930" y="3024337"/>
          <a:ext cx="1566511" cy="9947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Settlement agent</a:t>
          </a:r>
          <a:endParaRPr lang="en-GB" sz="1900" kern="1200" dirty="0"/>
        </a:p>
      </dsp:txBody>
      <dsp:txXfrm>
        <a:off x="1304065" y="3053472"/>
        <a:ext cx="1508241" cy="936464"/>
      </dsp:txXfrm>
    </dsp:sp>
    <dsp:sp modelId="{D1D44793-3F5A-4B63-AEFF-C03F3D6EE508}">
      <dsp:nvSpPr>
        <dsp:cNvPr id="0" name=""/>
        <dsp:cNvSpPr/>
      </dsp:nvSpPr>
      <dsp:spPr>
        <a:xfrm>
          <a:off x="4470960" y="1544744"/>
          <a:ext cx="1566511" cy="994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567DFA-1301-45A8-AC9B-1697288903B1}">
      <dsp:nvSpPr>
        <dsp:cNvPr id="0" name=""/>
        <dsp:cNvSpPr/>
      </dsp:nvSpPr>
      <dsp:spPr>
        <a:xfrm>
          <a:off x="4645017" y="1710098"/>
          <a:ext cx="1566511" cy="9947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National system operator</a:t>
          </a:r>
          <a:endParaRPr lang="en-GB" sz="1900" kern="1200" dirty="0"/>
        </a:p>
      </dsp:txBody>
      <dsp:txXfrm>
        <a:off x="4674152" y="1739233"/>
        <a:ext cx="1508241" cy="936464"/>
      </dsp:txXfrm>
    </dsp:sp>
    <dsp:sp modelId="{43FE552F-8F7B-4BA2-93F4-1F42E0139360}">
      <dsp:nvSpPr>
        <dsp:cNvPr id="0" name=""/>
        <dsp:cNvSpPr/>
      </dsp:nvSpPr>
      <dsp:spPr>
        <a:xfrm>
          <a:off x="4722481" y="-9265"/>
          <a:ext cx="1566511" cy="994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61E51-5CE5-4B3B-A25C-1D7FFA1192B0}">
      <dsp:nvSpPr>
        <dsp:cNvPr id="0" name=""/>
        <dsp:cNvSpPr/>
      </dsp:nvSpPr>
      <dsp:spPr>
        <a:xfrm>
          <a:off x="4896538" y="156088"/>
          <a:ext cx="1566511" cy="9947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err="1" smtClean="0"/>
            <a:t>Ofgem</a:t>
          </a:r>
          <a:endParaRPr lang="en-GB" sz="1900" kern="1200" dirty="0"/>
        </a:p>
      </dsp:txBody>
      <dsp:txXfrm>
        <a:off x="4925673" y="185223"/>
        <a:ext cx="1508241" cy="936464"/>
      </dsp:txXfrm>
    </dsp:sp>
    <dsp:sp modelId="{E1EFB42C-C586-44A0-9856-E6DC2E285C8C}">
      <dsp:nvSpPr>
        <dsp:cNvPr id="0" name=""/>
        <dsp:cNvSpPr/>
      </dsp:nvSpPr>
      <dsp:spPr>
        <a:xfrm>
          <a:off x="0" y="452251"/>
          <a:ext cx="1566511" cy="994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DB629-A3CD-4DAF-8A53-CAC5BBDFE253}">
      <dsp:nvSpPr>
        <dsp:cNvPr id="0" name=""/>
        <dsp:cNvSpPr/>
      </dsp:nvSpPr>
      <dsp:spPr>
        <a:xfrm>
          <a:off x="174057" y="617605"/>
          <a:ext cx="1566511" cy="9947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Panel </a:t>
          </a:r>
          <a:r>
            <a:rPr lang="en-GB" sz="1900" kern="1200" smtClean="0"/>
            <a:t>of </a:t>
          </a:r>
          <a:r>
            <a:rPr lang="en-GB" sz="1900" kern="1200" smtClean="0"/>
            <a:t>Technical Experts</a:t>
          </a:r>
          <a:endParaRPr lang="en-GB" sz="1900" kern="1200" dirty="0"/>
        </a:p>
      </dsp:txBody>
      <dsp:txXfrm>
        <a:off x="203192" y="646740"/>
        <a:ext cx="1508241" cy="936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B1465-D363-40D6-B010-B0E7E40C2A79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2625" y="4718050"/>
            <a:ext cx="545465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2388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BB886-3E52-44A6-8D97-7A8582A7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524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BB886-3E52-44A6-8D97-7A8582A74EC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631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 userDrawn="1"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en-GB" sz="3600" dirty="0">
                <a:solidFill>
                  <a:srgbClr val="00AEEF"/>
                </a:solidFill>
              </a:rPr>
              <a:t>HEADING</a:t>
            </a:r>
            <a:br>
              <a:rPr lang="en-GB" sz="3600" dirty="0">
                <a:solidFill>
                  <a:srgbClr val="00AEEF"/>
                </a:solidFill>
              </a:rPr>
            </a:br>
            <a:r>
              <a:rPr lang="en-GB" sz="3300" dirty="0"/>
              <a:t>Text</a:t>
            </a:r>
          </a:p>
          <a:p>
            <a:pPr marL="0" indent="0"/>
            <a:endParaRPr lang="en-GB" sz="2200" dirty="0"/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GB" dirty="0"/>
              <a:t>CLICK TO ADD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 userDrawn="1"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6173207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EMR Expert Group papers are not a statement of Government policy or policy intent</a:t>
            </a:r>
          </a:p>
          <a:p>
            <a:endParaRPr lang="en-GB" sz="1600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b="1" dirty="0" smtClean="0"/>
              <a:t>Capacity Market – Secondary Legislation</a:t>
            </a:r>
            <a:endParaRPr lang="en-GB" sz="36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b="1" dirty="0" smtClean="0"/>
              <a:t>Expert Group</a:t>
            </a:r>
            <a:endParaRPr lang="en-US" sz="2400" b="1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00113" y="4724400"/>
            <a:ext cx="26638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700" b="1" dirty="0" smtClean="0">
                <a:solidFill>
                  <a:schemeClr val="bg1"/>
                </a:solidFill>
              </a:rPr>
              <a:t>11 July 2013</a:t>
            </a:r>
            <a:endParaRPr lang="en-GB" sz="17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76457" y="6597352"/>
            <a:ext cx="360040" cy="160630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chemeClr val="tx1"/>
                </a:solidFill>
              </a:rPr>
              <a:t>1</a:t>
            </a:r>
            <a:endParaRPr lang="en-GB" sz="7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99592" y="1700808"/>
            <a:ext cx="6616700" cy="403225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On the proposed legal and institutional architecture for the Capacity Market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The draft outline content of the regulations and rules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Interaction with existing industry codes (and licences)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The relationship and roles of the Settlement Body and Settlement Agent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views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</a:p>
          <a:p>
            <a:endParaRPr lang="en-GB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76457" y="6597352"/>
            <a:ext cx="360040" cy="160630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chemeClr val="tx1"/>
                </a:solidFill>
              </a:rPr>
              <a:t>10</a:t>
            </a:r>
            <a:endParaRPr lang="en-GB" sz="7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99592" y="1628800"/>
            <a:ext cx="6616700" cy="4320629"/>
          </a:xfrm>
        </p:spPr>
        <p:txBody>
          <a:bodyPr/>
          <a:lstStyle/>
          <a:p>
            <a:r>
              <a:rPr lang="en-GB" sz="1400" dirty="0" smtClean="0">
                <a:solidFill>
                  <a:schemeClr val="tx1"/>
                </a:solidFill>
              </a:rPr>
              <a:t>Update on the Capacity Market provisions in the Bill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Legal and institutional architecture for the Capacity Market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Electricity market regulations and Capacity Market rules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Existing licences and industry codes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Settlement Body and Settlement Agent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Timeline for Capacity Market secondary legislation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Your views in particular on: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The proposed legal and institutional architecture for the Capacity Market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The draft outline content of the regulations and rules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Interaction with existing industry codes (and licences)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The relationship and roles of the Settlement Body and Settlement Agent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discussion today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</a:p>
          <a:p>
            <a:endParaRPr lang="en-GB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76457" y="6597352"/>
            <a:ext cx="360040" cy="160630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chemeClr val="tx1"/>
                </a:solidFill>
              </a:rPr>
              <a:t>2</a:t>
            </a:r>
            <a:endParaRPr lang="en-GB" sz="7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99592" y="1628800"/>
            <a:ext cx="6616700" cy="403225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Enabled detail of the Capacity Market to be set out in </a:t>
            </a:r>
            <a:r>
              <a:rPr lang="en-GB" u="sng" dirty="0" smtClean="0">
                <a:solidFill>
                  <a:schemeClr val="tx1"/>
                </a:solidFill>
              </a:rPr>
              <a:t>regulations</a:t>
            </a:r>
            <a:r>
              <a:rPr lang="en-GB" dirty="0" smtClean="0">
                <a:solidFill>
                  <a:schemeClr val="tx1"/>
                </a:solidFill>
              </a:rPr>
              <a:t> and </a:t>
            </a:r>
            <a:r>
              <a:rPr lang="en-GB" u="sng" dirty="0" smtClean="0">
                <a:solidFill>
                  <a:schemeClr val="tx1"/>
                </a:solidFill>
              </a:rPr>
              <a:t>rules</a:t>
            </a:r>
            <a:r>
              <a:rPr lang="en-GB" dirty="0" smtClean="0">
                <a:solidFill>
                  <a:schemeClr val="tx1"/>
                </a:solidFill>
              </a:rPr>
              <a:t>: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u="sng" dirty="0" smtClean="0">
                <a:solidFill>
                  <a:schemeClr val="tx1"/>
                </a:solidFill>
              </a:rPr>
              <a:t>Regulations</a:t>
            </a:r>
            <a:r>
              <a:rPr lang="en-GB" dirty="0" smtClean="0">
                <a:solidFill>
                  <a:schemeClr val="tx1"/>
                </a:solidFill>
              </a:rPr>
              <a:t>: overseen and updated by Secretary of State</a:t>
            </a:r>
          </a:p>
          <a:p>
            <a:pPr lvl="1"/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u="sng" dirty="0" smtClean="0">
                <a:solidFill>
                  <a:schemeClr val="tx1"/>
                </a:solidFill>
              </a:rPr>
              <a:t>Rules</a:t>
            </a:r>
            <a:r>
              <a:rPr lang="en-GB" dirty="0" smtClean="0">
                <a:solidFill>
                  <a:schemeClr val="tx1"/>
                </a:solidFill>
              </a:rPr>
              <a:t>: first made by Secretary of State, then overseen and updated by </a:t>
            </a:r>
            <a:r>
              <a:rPr lang="en-GB" dirty="0" err="1" smtClean="0">
                <a:solidFill>
                  <a:schemeClr val="tx1"/>
                </a:solidFill>
              </a:rPr>
              <a:t>Ofgem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Bill sets out aspects which the rules cannot make provisions for and must be in the Regulations (e.g. payment and settlement)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Also made clearer the role of the Settlement Body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0113" y="171450"/>
            <a:ext cx="5400675" cy="809278"/>
          </a:xfrm>
        </p:spPr>
        <p:txBody>
          <a:bodyPr/>
          <a:lstStyle/>
          <a:p>
            <a:r>
              <a:rPr lang="en-GB" dirty="0" smtClean="0"/>
              <a:t>Capacity Market Changes to Energy Bill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</a:p>
          <a:p>
            <a:endParaRPr lang="en-GB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76457" y="6597352"/>
            <a:ext cx="360040" cy="160630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chemeClr val="tx1"/>
                </a:solidFill>
              </a:rPr>
              <a:t>3</a:t>
            </a:r>
            <a:endParaRPr lang="en-GB" sz="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35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 smtClean="0"/>
              <a:t>Legal architecture of the Capacity Market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16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75130588"/>
              </p:ext>
            </p:extLst>
          </p:nvPr>
        </p:nvGraphicFramePr>
        <p:xfrm>
          <a:off x="323529" y="1628800"/>
          <a:ext cx="849694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8676457" y="6597352"/>
            <a:ext cx="360040" cy="160630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chemeClr val="tx1"/>
                </a:solidFill>
              </a:rPr>
              <a:t>4</a:t>
            </a:r>
            <a:endParaRPr lang="en-GB" sz="7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Institutional architecture of the Capacity Market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16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602996881"/>
              </p:ext>
            </p:extLst>
          </p:nvPr>
        </p:nvGraphicFramePr>
        <p:xfrm>
          <a:off x="611560" y="1772816"/>
          <a:ext cx="8064897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5" name="Straight Connector 14"/>
          <p:cNvCxnSpPr/>
          <p:nvPr/>
        </p:nvCxnSpPr>
        <p:spPr>
          <a:xfrm>
            <a:off x="4644007" y="2276872"/>
            <a:ext cx="720079" cy="0"/>
          </a:xfrm>
          <a:prstGeom prst="line">
            <a:avLst/>
          </a:prstGeom>
          <a:ln w="25400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940152" y="2957524"/>
            <a:ext cx="0" cy="360040"/>
          </a:xfrm>
          <a:prstGeom prst="line">
            <a:avLst/>
          </a:prstGeom>
          <a:ln w="25400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8676457" y="6597352"/>
            <a:ext cx="360040" cy="160630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chemeClr val="tx1"/>
                </a:solidFill>
              </a:rPr>
              <a:t>5</a:t>
            </a:r>
            <a:endParaRPr lang="en-GB" sz="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65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Electricity Capacity Regulations &amp; Capacity Market Rules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11560" y="1556792"/>
            <a:ext cx="3667125" cy="4608512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Electricity Capacity Regulations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Overseen by Secretary of State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200" dirty="0" smtClean="0">
                <a:solidFill>
                  <a:schemeClr val="tx1"/>
                </a:solidFill>
              </a:rPr>
              <a:t>Includes key aspects of Capacity Market, e.g.: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Amount of capacity to be included in a capacity auction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Appointing Settlement Body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Payment and settlement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200" dirty="0" smtClean="0">
                <a:solidFill>
                  <a:schemeClr val="tx1"/>
                </a:solidFill>
              </a:rPr>
              <a:t>Specific provisions </a:t>
            </a:r>
            <a:r>
              <a:rPr lang="en-GB" sz="1200" u="sng" dirty="0" smtClean="0">
                <a:solidFill>
                  <a:schemeClr val="tx1"/>
                </a:solidFill>
              </a:rPr>
              <a:t>must</a:t>
            </a:r>
            <a:r>
              <a:rPr lang="en-GB" sz="1200" dirty="0" smtClean="0">
                <a:solidFill>
                  <a:schemeClr val="tx1"/>
                </a:solidFill>
              </a:rPr>
              <a:t> be in regulations (e.g. payment)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200" dirty="0" smtClean="0">
                <a:solidFill>
                  <a:schemeClr val="tx1"/>
                </a:solidFill>
              </a:rPr>
              <a:t>Specific requirements on Secretary of State to consult before making / amending regulations</a:t>
            </a:r>
          </a:p>
          <a:p>
            <a:pPr marL="457200" lvl="1" indent="0">
              <a:buNone/>
            </a:pPr>
            <a:endParaRPr lang="en-GB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860032" y="1556792"/>
            <a:ext cx="3668712" cy="4608512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b="1" dirty="0" smtClean="0">
                <a:solidFill>
                  <a:schemeClr val="tx1"/>
                </a:solidFill>
              </a:rPr>
              <a:t>Capacity Market Rules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Will be technical document. Allows for changes to procedures, rules to be made swiftly.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200" dirty="0" smtClean="0">
                <a:solidFill>
                  <a:schemeClr val="tx1"/>
                </a:solidFill>
              </a:rPr>
              <a:t>1</a:t>
            </a:r>
            <a:r>
              <a:rPr lang="en-GB" sz="1200" baseline="30000" dirty="0" smtClean="0">
                <a:solidFill>
                  <a:schemeClr val="tx1"/>
                </a:solidFill>
              </a:rPr>
              <a:t>st</a:t>
            </a:r>
            <a:r>
              <a:rPr lang="en-GB" sz="1200" dirty="0" smtClean="0">
                <a:solidFill>
                  <a:schemeClr val="tx1"/>
                </a:solidFill>
              </a:rPr>
              <a:t> set produced by Secretary of State and will be consulted on before coming into force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200" dirty="0" err="1" smtClean="0">
                <a:solidFill>
                  <a:schemeClr val="tx1"/>
                </a:solidFill>
              </a:rPr>
              <a:t>Ofgem</a:t>
            </a:r>
            <a:r>
              <a:rPr lang="en-GB" sz="1200" dirty="0" smtClean="0">
                <a:solidFill>
                  <a:schemeClr val="tx1"/>
                </a:solidFill>
              </a:rPr>
              <a:t> will then oversee and be responsible for subsequent updates and must consult in advance of changes</a:t>
            </a:r>
          </a:p>
          <a:p>
            <a:endParaRPr lang="en-GB" sz="1600" dirty="0">
              <a:solidFill>
                <a:schemeClr val="tx1"/>
              </a:solidFill>
            </a:endParaRPr>
          </a:p>
          <a:p>
            <a:r>
              <a:rPr lang="en-GB" sz="1200" dirty="0" smtClean="0">
                <a:solidFill>
                  <a:schemeClr val="tx1"/>
                </a:solidFill>
              </a:rPr>
              <a:t>Will be technical, covering processes for how the Capacity Market will operate, e.g.: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Rules and procedures for a capacity auction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Penalty regime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Testing regime</a:t>
            </a:r>
          </a:p>
          <a:p>
            <a:pPr lvl="1"/>
            <a:endParaRPr lang="en-GB" sz="1400" dirty="0">
              <a:solidFill>
                <a:schemeClr val="tx1"/>
              </a:solidFill>
            </a:endParaRPr>
          </a:p>
          <a:p>
            <a:r>
              <a:rPr lang="en-GB" sz="1200" dirty="0" smtClean="0">
                <a:solidFill>
                  <a:schemeClr val="tx1"/>
                </a:solidFill>
              </a:rPr>
              <a:t>Guidelines (e.g. auction guidelines) will sit underneath rules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76457" y="6597352"/>
            <a:ext cx="360040" cy="160630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chemeClr val="tx1"/>
                </a:solidFill>
              </a:rPr>
              <a:t>6</a:t>
            </a:r>
            <a:endParaRPr lang="en-GB" sz="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88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899592" y="1628800"/>
            <a:ext cx="6616700" cy="403225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Will also:</a:t>
            </a:r>
          </a:p>
          <a:p>
            <a:pPr lvl="1"/>
            <a:r>
              <a:rPr lang="en-GB" sz="1500" dirty="0" smtClean="0">
                <a:solidFill>
                  <a:schemeClr val="tx1"/>
                </a:solidFill>
              </a:rPr>
              <a:t>Identify consequential amendments needed to existing licences (</a:t>
            </a:r>
            <a:r>
              <a:rPr lang="en-GB" sz="1500" dirty="0" err="1" smtClean="0">
                <a:solidFill>
                  <a:schemeClr val="tx1"/>
                </a:solidFill>
              </a:rPr>
              <a:t>Ofgem</a:t>
            </a:r>
            <a:r>
              <a:rPr lang="en-GB" sz="1500" dirty="0" smtClean="0">
                <a:solidFill>
                  <a:schemeClr val="tx1"/>
                </a:solidFill>
              </a:rPr>
              <a:t> to lead)</a:t>
            </a:r>
          </a:p>
          <a:p>
            <a:pPr lvl="1"/>
            <a:r>
              <a:rPr lang="en-GB" sz="1500" dirty="0" smtClean="0">
                <a:solidFill>
                  <a:schemeClr val="tx1"/>
                </a:solidFill>
              </a:rPr>
              <a:t>Identify consequential amendments needed to existing industry codes (National Grid to lead with </a:t>
            </a:r>
            <a:r>
              <a:rPr lang="en-GB" sz="1500" dirty="0" err="1" smtClean="0">
                <a:solidFill>
                  <a:schemeClr val="tx1"/>
                </a:solidFill>
              </a:rPr>
              <a:t>Elexon</a:t>
            </a:r>
            <a:r>
              <a:rPr lang="en-GB" sz="1500" dirty="0" smtClean="0">
                <a:solidFill>
                  <a:schemeClr val="tx1"/>
                </a:solidFill>
              </a:rPr>
              <a:t>)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tx1"/>
                </a:solidFill>
              </a:rPr>
              <a:t>Will involve:</a:t>
            </a:r>
          </a:p>
          <a:p>
            <a:pPr lvl="1"/>
            <a:r>
              <a:rPr lang="en-GB" sz="1500" dirty="0" smtClean="0">
                <a:solidFill>
                  <a:schemeClr val="tx1"/>
                </a:solidFill>
              </a:rPr>
              <a:t>Listing licences / codes that need amending</a:t>
            </a:r>
          </a:p>
          <a:p>
            <a:pPr lvl="1"/>
            <a:r>
              <a:rPr lang="en-GB" sz="1500" dirty="0" smtClean="0">
                <a:solidFill>
                  <a:schemeClr val="tx1"/>
                </a:solidFill>
              </a:rPr>
              <a:t>Propose wording changes</a:t>
            </a:r>
          </a:p>
          <a:p>
            <a:pPr lvl="1"/>
            <a:r>
              <a:rPr lang="en-GB" sz="1500" dirty="0" smtClean="0">
                <a:solidFill>
                  <a:schemeClr val="tx1"/>
                </a:solidFill>
              </a:rPr>
              <a:t>Consult on proposed amendments (not individually but through DECC’s consultation)</a:t>
            </a:r>
            <a:endParaRPr lang="en-GB" sz="1500" dirty="0">
              <a:solidFill>
                <a:schemeClr val="tx1"/>
              </a:solidFill>
            </a:endParaRPr>
          </a:p>
          <a:p>
            <a:endParaRPr lang="en-GB" dirty="0" smtClean="0"/>
          </a:p>
          <a:p>
            <a:r>
              <a:rPr lang="en-GB" dirty="0" smtClean="0">
                <a:solidFill>
                  <a:schemeClr val="tx1"/>
                </a:solidFill>
              </a:rPr>
              <a:t>Work will follow drafts of regulations and rules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Licences &amp; Industry Codes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76457" y="6597352"/>
            <a:ext cx="360040" cy="160630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chemeClr val="tx1"/>
                </a:solidFill>
              </a:rPr>
              <a:t>7</a:t>
            </a:r>
            <a:endParaRPr lang="en-GB" sz="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56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99592" y="1700808"/>
            <a:ext cx="6616700" cy="403225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Capacity Market payment flows likely to be classified as taxation - settlement body must be a public body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Energy Bill allows for delegation of some </a:t>
            </a:r>
            <a:r>
              <a:rPr lang="en-GB" u="sng" dirty="0" smtClean="0">
                <a:solidFill>
                  <a:schemeClr val="tx1"/>
                </a:solidFill>
              </a:rPr>
              <a:t>payment and settlement</a:t>
            </a:r>
            <a:r>
              <a:rPr lang="en-GB" dirty="0" smtClean="0">
                <a:solidFill>
                  <a:schemeClr val="tx1"/>
                </a:solidFill>
              </a:rPr>
              <a:t> functions from settlement body, including calculation and enforcement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However the Bill does not allow for delegation of other functions such as management of credit and collateral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In practice, majority of settlement functions will continue to be carried out by the Settlement Agent (</a:t>
            </a:r>
            <a:r>
              <a:rPr lang="en-GB" dirty="0" err="1" smtClean="0">
                <a:solidFill>
                  <a:schemeClr val="tx1"/>
                </a:solidFill>
              </a:rPr>
              <a:t>Elexon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endParaRPr lang="en-GB" sz="15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9517" y="171450"/>
            <a:ext cx="5400675" cy="504825"/>
          </a:xfrm>
        </p:spPr>
        <p:txBody>
          <a:bodyPr/>
          <a:lstStyle/>
          <a:p>
            <a:r>
              <a:rPr lang="en-GB" dirty="0" smtClean="0"/>
              <a:t>Settlement Body &amp; Settlement Agent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76457" y="6597352"/>
            <a:ext cx="360040" cy="160630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chemeClr val="tx1"/>
                </a:solidFill>
              </a:rPr>
              <a:t>8</a:t>
            </a:r>
            <a:endParaRPr lang="en-GB" sz="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79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99592" y="1700808"/>
            <a:ext cx="6616700" cy="4464496"/>
          </a:xfrm>
        </p:spPr>
        <p:txBody>
          <a:bodyPr/>
          <a:lstStyle/>
          <a:p>
            <a:r>
              <a:rPr lang="en-GB" sz="1400" dirty="0" smtClean="0">
                <a:solidFill>
                  <a:schemeClr val="tx1"/>
                </a:solidFill>
              </a:rPr>
              <a:t>June:		Confirmed Capacity Market will be initiated in 2014; 			published detailed design document and 				</a:t>
            </a:r>
            <a:r>
              <a:rPr lang="en-GB" sz="1400" dirty="0" err="1" smtClean="0">
                <a:solidFill>
                  <a:schemeClr val="tx1"/>
                </a:solidFill>
              </a:rPr>
              <a:t>strawman</a:t>
            </a:r>
            <a:endParaRPr lang="en-GB" sz="1400" dirty="0" smtClean="0">
              <a:solidFill>
                <a:schemeClr val="tx1"/>
              </a:solidFill>
            </a:endParaRP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July – Sept: 	Drafting of secondary legislation (regulations, rules) and 			collaborative process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Oct:		Consultation on secondary legislation (and 				design of Capacity Market)*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Oct – Dec:	Consultation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End 2013:	Energy Bill receives Royal Assent</a:t>
            </a:r>
            <a:endParaRPr lang="en-GB" sz="1400" dirty="0">
              <a:solidFill>
                <a:schemeClr val="tx1"/>
              </a:solidFill>
            </a:endParaRP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April:		Government response and secondary 				legislation laid in Parliament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July:		Secondary legislation comes into force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76457" y="6597352"/>
            <a:ext cx="360040" cy="160630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chemeClr val="tx1"/>
                </a:solidFill>
              </a:rPr>
              <a:t>9</a:t>
            </a:r>
            <a:endParaRPr lang="en-GB" sz="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17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76200">
          <a:solidFill>
            <a:schemeClr val="bg2"/>
          </a:solidFill>
          <a:tailEnd type="arrow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42F145830E9C4DA7DD0FA0AD8C4B35" ma:contentTypeVersion="1" ma:contentTypeDescription="Create a new document." ma:contentTypeScope="" ma:versionID="d70ea42bf5a6953fb7cdec4cf43ec2f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F335D8D-1603-423B-BDD6-6F3BC4F9227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C7BC61-22B6-46C7-83D4-7ADE0D6EE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81D83E-7048-4DF7-98E0-478FE3EC3874}">
  <ds:schemaRefs>
    <ds:schemaRef ds:uri="http://www.w3.org/XML/1998/namespace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sharepoint/v3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2147</TotalTime>
  <Words>731</Words>
  <Application>Microsoft Office PowerPoint</Application>
  <PresentationFormat>On-screen Show (4:3)</PresentationFormat>
  <Paragraphs>135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decc_ppt_template</vt:lpstr>
      <vt:lpstr>Capacity Market – Secondary Legislation</vt:lpstr>
      <vt:lpstr>For discussion today</vt:lpstr>
      <vt:lpstr>Capacity Market Changes to Energy Bill</vt:lpstr>
      <vt:lpstr>Legal architecture of the Capacity Market</vt:lpstr>
      <vt:lpstr>Institutional architecture of the Capacity Market</vt:lpstr>
      <vt:lpstr>Electricity Capacity Regulations &amp; Capacity Market Rules</vt:lpstr>
      <vt:lpstr>Existing Licences &amp; Industry Codes</vt:lpstr>
      <vt:lpstr>Settlement Body &amp; Settlement Agent</vt:lpstr>
      <vt:lpstr>Timeline</vt:lpstr>
      <vt:lpstr>Your views </vt:lpstr>
    </vt:vector>
  </TitlesOfParts>
  <Company>DECC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beer</dc:creator>
  <cp:lastModifiedBy>Collyer Lucy (Energy Markets and Networks)</cp:lastModifiedBy>
  <cp:revision>106</cp:revision>
  <cp:lastPrinted>2013-07-01T08:43:02Z</cp:lastPrinted>
  <dcterms:created xsi:type="dcterms:W3CDTF">2012-11-08T14:40:11Z</dcterms:created>
  <dcterms:modified xsi:type="dcterms:W3CDTF">2013-07-04T15:21:23Z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0x010100DA42F145830E9C4DA7DD0FA0AD8C4B35</vt:lpwstr>
  </property>
</Properties>
</file>